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7" r:id="rId2"/>
    <p:sldMasterId id="2147483653" r:id="rId3"/>
    <p:sldMasterId id="2147483655" r:id="rId4"/>
  </p:sldMasterIdLst>
  <p:notesMasterIdLst>
    <p:notesMasterId r:id="rId6"/>
  </p:notesMasterIdLst>
  <p:handoutMasterIdLst>
    <p:handoutMasterId r:id="rId7"/>
  </p:handoutMasterIdLst>
  <p:sldIdLst>
    <p:sldId id="286" r:id="rId5"/>
  </p:sldIdLst>
  <p:sldSz cx="43891200" cy="32918400"/>
  <p:notesSz cx="6858000" cy="9144000"/>
  <p:defaultText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18">
          <p15:clr>
            <a:srgbClr val="A4A3A4"/>
          </p15:clr>
        </p15:guide>
        <p15:guide id="2" orient="horz" pos="288">
          <p15:clr>
            <a:srgbClr val="A4A3A4"/>
          </p15:clr>
        </p15:guide>
        <p15:guide id="3" orient="horz" pos="20160">
          <p15:clr>
            <a:srgbClr val="A4A3A4"/>
          </p15:clr>
        </p15:guide>
        <p15:guide id="4" orient="horz">
          <p15:clr>
            <a:srgbClr val="A4A3A4"/>
          </p15:clr>
        </p15:guide>
        <p15:guide id="5" pos="581">
          <p15:clr>
            <a:srgbClr val="A4A3A4"/>
          </p15:clr>
        </p15:guide>
        <p15:guide id="6" pos="2706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6C38"/>
    <a:srgbClr val="87DF29"/>
    <a:srgbClr val="8ADD4C"/>
    <a:srgbClr val="E65D03"/>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59" autoAdjust="0"/>
    <p:restoredTop sz="94706" autoAdjust="0"/>
  </p:normalViewPr>
  <p:slideViewPr>
    <p:cSldViewPr snapToGrid="0" snapToObjects="1" showGuides="1">
      <p:cViewPr>
        <p:scale>
          <a:sx n="40" d="100"/>
          <a:sy n="40" d="100"/>
        </p:scale>
        <p:origin x="-4896" y="-3696"/>
      </p:cViewPr>
      <p:guideLst>
        <p:guide orient="horz" pos="3318"/>
        <p:guide orient="horz" pos="288"/>
        <p:guide orient="horz" pos="20160"/>
        <p:guide orient="horz"/>
        <p:guide pos="581"/>
        <p:guide pos="2706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Master" Target="slideMasters/slideMaster3.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DCE0FB-319F-4022-B377-91B6245787AA}" type="doc">
      <dgm:prSet loTypeId="urn:microsoft.com/office/officeart/2005/8/layout/chevron1" loCatId="process" qsTypeId="urn:microsoft.com/office/officeart/2005/8/quickstyle/simple4" qsCatId="simple" csTypeId="urn:microsoft.com/office/officeart/2005/8/colors/accent0_3" csCatId="mainScheme" phldr="1"/>
      <dgm:spPr/>
    </dgm:pt>
    <dgm:pt modelId="{AEED1743-C33D-408F-A767-CA7355B64D65}">
      <dgm:prSet phldrT="[Text]"/>
      <dgm:spPr/>
      <dgm:t>
        <a:bodyPr/>
        <a:lstStyle/>
        <a:p>
          <a:r>
            <a:rPr lang="en-US" dirty="0" smtClean="0"/>
            <a:t>Acetic Acid</a:t>
          </a:r>
          <a:endParaRPr lang="en-US" dirty="0"/>
        </a:p>
      </dgm:t>
    </dgm:pt>
    <dgm:pt modelId="{6813D052-1292-4823-AA71-03EA50B9F868}" type="parTrans" cxnId="{4F954075-4C28-4125-ADBD-CAE1B07E82E8}">
      <dgm:prSet/>
      <dgm:spPr/>
      <dgm:t>
        <a:bodyPr/>
        <a:lstStyle/>
        <a:p>
          <a:endParaRPr lang="en-US"/>
        </a:p>
      </dgm:t>
    </dgm:pt>
    <dgm:pt modelId="{396C7A37-B2EC-4042-A4AD-456AC0CA6B13}" type="sibTrans" cxnId="{4F954075-4C28-4125-ADBD-CAE1B07E82E8}">
      <dgm:prSet/>
      <dgm:spPr/>
      <dgm:t>
        <a:bodyPr/>
        <a:lstStyle/>
        <a:p>
          <a:endParaRPr lang="en-US"/>
        </a:p>
      </dgm:t>
    </dgm:pt>
    <dgm:pt modelId="{6483AA53-08A2-45C5-BD91-3CA3212F8AF2}">
      <dgm:prSet phldrT="[Text]"/>
      <dgm:spPr/>
      <dgm:t>
        <a:bodyPr/>
        <a:lstStyle/>
        <a:p>
          <a:r>
            <a:rPr lang="en-US" dirty="0" smtClean="0"/>
            <a:t>Nitric Acid</a:t>
          </a:r>
          <a:endParaRPr lang="en-US" dirty="0"/>
        </a:p>
      </dgm:t>
    </dgm:pt>
    <dgm:pt modelId="{B625D47D-C42A-4F71-A384-5AECF8A26ADE}" type="parTrans" cxnId="{4EABBCD1-FB83-472C-A69B-1A6700141E56}">
      <dgm:prSet/>
      <dgm:spPr/>
      <dgm:t>
        <a:bodyPr/>
        <a:lstStyle/>
        <a:p>
          <a:endParaRPr lang="en-US"/>
        </a:p>
      </dgm:t>
    </dgm:pt>
    <dgm:pt modelId="{7CA454E9-47A0-45B3-A99C-E2C88F3E5974}" type="sibTrans" cxnId="{4EABBCD1-FB83-472C-A69B-1A6700141E56}">
      <dgm:prSet/>
      <dgm:spPr/>
      <dgm:t>
        <a:bodyPr/>
        <a:lstStyle/>
        <a:p>
          <a:endParaRPr lang="en-US"/>
        </a:p>
      </dgm:t>
    </dgm:pt>
    <dgm:pt modelId="{72548AC3-DCD1-4D93-BFB4-13532EF841F9}">
      <dgm:prSet phldrT="[Text]"/>
      <dgm:spPr/>
      <dgm:t>
        <a:bodyPr/>
        <a:lstStyle/>
        <a:p>
          <a:r>
            <a:rPr lang="en-US" dirty="0" smtClean="0"/>
            <a:t>Acetic Acid</a:t>
          </a:r>
          <a:endParaRPr lang="en-US" dirty="0"/>
        </a:p>
      </dgm:t>
    </dgm:pt>
    <dgm:pt modelId="{D4F9BEC4-F503-4963-82F1-00BAA6809E9C}" type="parTrans" cxnId="{3DAC8F54-3ADB-4C64-971A-6466C101D8C2}">
      <dgm:prSet/>
      <dgm:spPr/>
      <dgm:t>
        <a:bodyPr/>
        <a:lstStyle/>
        <a:p>
          <a:endParaRPr lang="en-US"/>
        </a:p>
      </dgm:t>
    </dgm:pt>
    <dgm:pt modelId="{4151DB05-1AAE-420A-ADCB-E328AF9D0B51}" type="sibTrans" cxnId="{3DAC8F54-3ADB-4C64-971A-6466C101D8C2}">
      <dgm:prSet/>
      <dgm:spPr/>
      <dgm:t>
        <a:bodyPr/>
        <a:lstStyle/>
        <a:p>
          <a:endParaRPr lang="en-US"/>
        </a:p>
      </dgm:t>
    </dgm:pt>
    <dgm:pt modelId="{9B1BEABA-EA61-46A3-B5C0-DDDB7C5B1FEB}" type="pres">
      <dgm:prSet presAssocID="{35DCE0FB-319F-4022-B377-91B6245787AA}" presName="Name0" presStyleCnt="0">
        <dgm:presLayoutVars>
          <dgm:dir/>
          <dgm:animLvl val="lvl"/>
          <dgm:resizeHandles val="exact"/>
        </dgm:presLayoutVars>
      </dgm:prSet>
      <dgm:spPr/>
    </dgm:pt>
    <dgm:pt modelId="{DB4A61D4-9401-4B76-AB21-34A4380B781B}" type="pres">
      <dgm:prSet presAssocID="{AEED1743-C33D-408F-A767-CA7355B64D65}" presName="parTxOnly" presStyleLbl="node1" presStyleIdx="0" presStyleCnt="3">
        <dgm:presLayoutVars>
          <dgm:chMax val="0"/>
          <dgm:chPref val="0"/>
          <dgm:bulletEnabled val="1"/>
        </dgm:presLayoutVars>
      </dgm:prSet>
      <dgm:spPr/>
      <dgm:t>
        <a:bodyPr/>
        <a:lstStyle/>
        <a:p>
          <a:endParaRPr lang="en-US"/>
        </a:p>
      </dgm:t>
    </dgm:pt>
    <dgm:pt modelId="{91D21F1D-0945-4ED5-99AE-6FB8401642FC}" type="pres">
      <dgm:prSet presAssocID="{396C7A37-B2EC-4042-A4AD-456AC0CA6B13}" presName="parTxOnlySpace" presStyleCnt="0"/>
      <dgm:spPr/>
    </dgm:pt>
    <dgm:pt modelId="{76FD744C-6D5C-4FF4-AD6B-DA22D5B23F5D}" type="pres">
      <dgm:prSet presAssocID="{6483AA53-08A2-45C5-BD91-3CA3212F8AF2}" presName="parTxOnly" presStyleLbl="node1" presStyleIdx="1" presStyleCnt="3">
        <dgm:presLayoutVars>
          <dgm:chMax val="0"/>
          <dgm:chPref val="0"/>
          <dgm:bulletEnabled val="1"/>
        </dgm:presLayoutVars>
      </dgm:prSet>
      <dgm:spPr/>
      <dgm:t>
        <a:bodyPr/>
        <a:lstStyle/>
        <a:p>
          <a:endParaRPr lang="en-US"/>
        </a:p>
      </dgm:t>
    </dgm:pt>
    <dgm:pt modelId="{2BD4B71A-151F-46F3-91B0-EE7CD04DE7DF}" type="pres">
      <dgm:prSet presAssocID="{7CA454E9-47A0-45B3-A99C-E2C88F3E5974}" presName="parTxOnlySpace" presStyleCnt="0"/>
      <dgm:spPr/>
    </dgm:pt>
    <dgm:pt modelId="{73435CC8-D1BC-4721-B41D-706E6F7B1017}" type="pres">
      <dgm:prSet presAssocID="{72548AC3-DCD1-4D93-BFB4-13532EF841F9}" presName="parTxOnly" presStyleLbl="node1" presStyleIdx="2" presStyleCnt="3" custLinFactNeighborY="-5586">
        <dgm:presLayoutVars>
          <dgm:chMax val="0"/>
          <dgm:chPref val="0"/>
          <dgm:bulletEnabled val="1"/>
        </dgm:presLayoutVars>
      </dgm:prSet>
      <dgm:spPr/>
      <dgm:t>
        <a:bodyPr/>
        <a:lstStyle/>
        <a:p>
          <a:endParaRPr lang="en-US"/>
        </a:p>
      </dgm:t>
    </dgm:pt>
  </dgm:ptLst>
  <dgm:cxnLst>
    <dgm:cxn modelId="{1C1F5F14-004D-43F6-AB2E-2FC08D2F1F56}" type="presOf" srcId="{72548AC3-DCD1-4D93-BFB4-13532EF841F9}" destId="{73435CC8-D1BC-4721-B41D-706E6F7B1017}" srcOrd="0" destOrd="0" presId="urn:microsoft.com/office/officeart/2005/8/layout/chevron1"/>
    <dgm:cxn modelId="{0E1DE8A3-6D77-4D04-B27B-E052886CDF58}" type="presOf" srcId="{AEED1743-C33D-408F-A767-CA7355B64D65}" destId="{DB4A61D4-9401-4B76-AB21-34A4380B781B}" srcOrd="0" destOrd="0" presId="urn:microsoft.com/office/officeart/2005/8/layout/chevron1"/>
    <dgm:cxn modelId="{4F954075-4C28-4125-ADBD-CAE1B07E82E8}" srcId="{35DCE0FB-319F-4022-B377-91B6245787AA}" destId="{AEED1743-C33D-408F-A767-CA7355B64D65}" srcOrd="0" destOrd="0" parTransId="{6813D052-1292-4823-AA71-03EA50B9F868}" sibTransId="{396C7A37-B2EC-4042-A4AD-456AC0CA6B13}"/>
    <dgm:cxn modelId="{4EABBCD1-FB83-472C-A69B-1A6700141E56}" srcId="{35DCE0FB-319F-4022-B377-91B6245787AA}" destId="{6483AA53-08A2-45C5-BD91-3CA3212F8AF2}" srcOrd="1" destOrd="0" parTransId="{B625D47D-C42A-4F71-A384-5AECF8A26ADE}" sibTransId="{7CA454E9-47A0-45B3-A99C-E2C88F3E5974}"/>
    <dgm:cxn modelId="{2C4DDC11-9CD3-4F48-84ED-CABCD1541B72}" type="presOf" srcId="{6483AA53-08A2-45C5-BD91-3CA3212F8AF2}" destId="{76FD744C-6D5C-4FF4-AD6B-DA22D5B23F5D}" srcOrd="0" destOrd="0" presId="urn:microsoft.com/office/officeart/2005/8/layout/chevron1"/>
    <dgm:cxn modelId="{3DAC8F54-3ADB-4C64-971A-6466C101D8C2}" srcId="{35DCE0FB-319F-4022-B377-91B6245787AA}" destId="{72548AC3-DCD1-4D93-BFB4-13532EF841F9}" srcOrd="2" destOrd="0" parTransId="{D4F9BEC4-F503-4963-82F1-00BAA6809E9C}" sibTransId="{4151DB05-1AAE-420A-ADCB-E328AF9D0B51}"/>
    <dgm:cxn modelId="{879A2F9E-0129-48D2-8852-0421BE402D44}" type="presOf" srcId="{35DCE0FB-319F-4022-B377-91B6245787AA}" destId="{9B1BEABA-EA61-46A3-B5C0-DDDB7C5B1FEB}" srcOrd="0" destOrd="0" presId="urn:microsoft.com/office/officeart/2005/8/layout/chevron1"/>
    <dgm:cxn modelId="{D34302D5-4954-45B2-97BF-2ECCF30DC8C1}" type="presParOf" srcId="{9B1BEABA-EA61-46A3-B5C0-DDDB7C5B1FEB}" destId="{DB4A61D4-9401-4B76-AB21-34A4380B781B}" srcOrd="0" destOrd="0" presId="urn:microsoft.com/office/officeart/2005/8/layout/chevron1"/>
    <dgm:cxn modelId="{746F0386-07AE-48FC-967E-BC14485E9F84}" type="presParOf" srcId="{9B1BEABA-EA61-46A3-B5C0-DDDB7C5B1FEB}" destId="{91D21F1D-0945-4ED5-99AE-6FB8401642FC}" srcOrd="1" destOrd="0" presId="urn:microsoft.com/office/officeart/2005/8/layout/chevron1"/>
    <dgm:cxn modelId="{273A0724-7423-41C2-BFBD-936C96B60DB6}" type="presParOf" srcId="{9B1BEABA-EA61-46A3-B5C0-DDDB7C5B1FEB}" destId="{76FD744C-6D5C-4FF4-AD6B-DA22D5B23F5D}" srcOrd="2" destOrd="0" presId="urn:microsoft.com/office/officeart/2005/8/layout/chevron1"/>
    <dgm:cxn modelId="{5E6DCD4E-B5BE-492B-8830-DCBAFF463E5A}" type="presParOf" srcId="{9B1BEABA-EA61-46A3-B5C0-DDDB7C5B1FEB}" destId="{2BD4B71A-151F-46F3-91B0-EE7CD04DE7DF}" srcOrd="3" destOrd="0" presId="urn:microsoft.com/office/officeart/2005/8/layout/chevron1"/>
    <dgm:cxn modelId="{E110C267-D756-4688-A66C-A1F03806985E}" type="presParOf" srcId="{9B1BEABA-EA61-46A3-B5C0-DDDB7C5B1FEB}" destId="{73435CC8-D1BC-4721-B41D-706E6F7B1017}"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BC473E-EEB2-4D95-B824-86B41AE2C58B}" type="doc">
      <dgm:prSet loTypeId="urn:microsoft.com/office/officeart/2005/8/layout/bProcess4" loCatId="process" qsTypeId="urn:microsoft.com/office/officeart/2005/8/quickstyle/simple4" qsCatId="simple" csTypeId="urn:microsoft.com/office/officeart/2005/8/colors/accent0_3" csCatId="mainScheme" phldr="1"/>
      <dgm:spPr/>
      <dgm:t>
        <a:bodyPr/>
        <a:lstStyle/>
        <a:p>
          <a:endParaRPr lang="en-US"/>
        </a:p>
      </dgm:t>
    </dgm:pt>
    <dgm:pt modelId="{5EEDC661-422B-486A-8F0E-165068E0E2E9}">
      <dgm:prSet phldrT="[Text]"/>
      <dgm:spPr/>
      <dgm:t>
        <a:bodyPr/>
        <a:lstStyle/>
        <a:p>
          <a:r>
            <a:rPr lang="en-US" dirty="0" smtClean="0"/>
            <a:t>Spin coat PMMA</a:t>
          </a:r>
          <a:endParaRPr lang="en-US" dirty="0"/>
        </a:p>
      </dgm:t>
    </dgm:pt>
    <dgm:pt modelId="{4ECB8614-258C-4BD7-A905-1A1411B79FA0}" type="parTrans" cxnId="{C2756055-EDE5-4049-92AE-2CC73A1A6C1C}">
      <dgm:prSet/>
      <dgm:spPr/>
      <dgm:t>
        <a:bodyPr/>
        <a:lstStyle/>
        <a:p>
          <a:endParaRPr lang="en-US"/>
        </a:p>
      </dgm:t>
    </dgm:pt>
    <dgm:pt modelId="{9F39BBF6-CB82-4E6E-8AD1-659FCBD5ED8E}" type="sibTrans" cxnId="{C2756055-EDE5-4049-92AE-2CC73A1A6C1C}">
      <dgm:prSet/>
      <dgm:spPr/>
      <dgm:t>
        <a:bodyPr/>
        <a:lstStyle/>
        <a:p>
          <a:endParaRPr lang="en-US"/>
        </a:p>
      </dgm:t>
    </dgm:pt>
    <dgm:pt modelId="{0917ECBC-F341-47C1-AF14-18DCCCE9D5D1}">
      <dgm:prSet phldrT="[Text]"/>
      <dgm:spPr/>
      <dgm:t>
        <a:bodyPr/>
        <a:lstStyle/>
        <a:p>
          <a:r>
            <a:rPr lang="en-US" dirty="0" smtClean="0"/>
            <a:t>Nitric Acid Baths </a:t>
          </a:r>
          <a:r>
            <a:rPr lang="en-US" dirty="0" smtClean="0"/>
            <a:t>(or oxygen plasma etching)</a:t>
          </a:r>
          <a:endParaRPr lang="en-US" dirty="0"/>
        </a:p>
      </dgm:t>
    </dgm:pt>
    <dgm:pt modelId="{48175DF1-8645-4A29-ADF0-F741BEB97743}" type="parTrans" cxnId="{900830AF-27E3-469B-A3B3-B870AC908169}">
      <dgm:prSet/>
      <dgm:spPr/>
      <dgm:t>
        <a:bodyPr/>
        <a:lstStyle/>
        <a:p>
          <a:endParaRPr lang="en-US"/>
        </a:p>
      </dgm:t>
    </dgm:pt>
    <dgm:pt modelId="{BA656BD3-EBC9-43BE-82CC-A92BA0D2D0FA}" type="sibTrans" cxnId="{900830AF-27E3-469B-A3B3-B870AC908169}">
      <dgm:prSet/>
      <dgm:spPr/>
      <dgm:t>
        <a:bodyPr/>
        <a:lstStyle/>
        <a:p>
          <a:endParaRPr lang="en-US"/>
        </a:p>
      </dgm:t>
    </dgm:pt>
    <dgm:pt modelId="{D3448267-1970-426E-A8A6-C5930F6E2012}">
      <dgm:prSet phldrT="[Text]"/>
      <dgm:spPr/>
      <dgm:t>
        <a:bodyPr/>
        <a:lstStyle/>
        <a:p>
          <a:r>
            <a:rPr lang="en-US" dirty="0" smtClean="0"/>
            <a:t>Ammonium persulfate bath</a:t>
          </a:r>
          <a:endParaRPr lang="en-US" dirty="0"/>
        </a:p>
      </dgm:t>
    </dgm:pt>
    <dgm:pt modelId="{5A6A0288-AA33-4811-8F39-2A9BC8599D1C}" type="parTrans" cxnId="{0D753389-05FA-4DFC-A01C-E59545673FEE}">
      <dgm:prSet/>
      <dgm:spPr/>
      <dgm:t>
        <a:bodyPr/>
        <a:lstStyle/>
        <a:p>
          <a:endParaRPr lang="en-US"/>
        </a:p>
      </dgm:t>
    </dgm:pt>
    <dgm:pt modelId="{5B3E3DB5-CCAD-4046-BCBE-998D60204645}" type="sibTrans" cxnId="{0D753389-05FA-4DFC-A01C-E59545673FEE}">
      <dgm:prSet/>
      <dgm:spPr/>
      <dgm:t>
        <a:bodyPr/>
        <a:lstStyle/>
        <a:p>
          <a:endParaRPr lang="en-US"/>
        </a:p>
      </dgm:t>
    </dgm:pt>
    <dgm:pt modelId="{B5EFE19F-64E1-48E7-A0A6-32FFE349B2B7}">
      <dgm:prSet phldrT="[Text]"/>
      <dgm:spPr/>
      <dgm:t>
        <a:bodyPr/>
        <a:lstStyle/>
        <a:p>
          <a:r>
            <a:rPr lang="en-US" dirty="0" smtClean="0"/>
            <a:t>Transfer onto Si wafer </a:t>
          </a:r>
        </a:p>
      </dgm:t>
    </dgm:pt>
    <dgm:pt modelId="{2DF6398D-D77B-452E-9734-C527D5A13707}" type="parTrans" cxnId="{439D9F95-1E75-4D51-B5F3-069F8B87773F}">
      <dgm:prSet/>
      <dgm:spPr/>
      <dgm:t>
        <a:bodyPr/>
        <a:lstStyle/>
        <a:p>
          <a:endParaRPr lang="en-US"/>
        </a:p>
      </dgm:t>
    </dgm:pt>
    <dgm:pt modelId="{3C928EB5-49E6-478F-8CDB-F5D5757DCC3E}" type="sibTrans" cxnId="{439D9F95-1E75-4D51-B5F3-069F8B87773F}">
      <dgm:prSet/>
      <dgm:spPr/>
      <dgm:t>
        <a:bodyPr/>
        <a:lstStyle/>
        <a:p>
          <a:endParaRPr lang="en-US"/>
        </a:p>
      </dgm:t>
    </dgm:pt>
    <dgm:pt modelId="{EEBD42C6-7C84-4CB5-8670-67136544815F}">
      <dgm:prSet phldrT="[Text]"/>
      <dgm:spPr/>
      <dgm:t>
        <a:bodyPr/>
        <a:lstStyle/>
        <a:p>
          <a:r>
            <a:rPr lang="en-US" dirty="0" smtClean="0"/>
            <a:t>Rinse with IPA</a:t>
          </a:r>
          <a:endParaRPr lang="en-US" dirty="0"/>
        </a:p>
      </dgm:t>
    </dgm:pt>
    <dgm:pt modelId="{BE096B66-5CA7-4651-8456-D9D666DAB6C7}" type="parTrans" cxnId="{BFCE5A0B-5BC3-43E4-92C9-027AD076B5FE}">
      <dgm:prSet/>
      <dgm:spPr/>
      <dgm:t>
        <a:bodyPr/>
        <a:lstStyle/>
        <a:p>
          <a:endParaRPr lang="en-US"/>
        </a:p>
      </dgm:t>
    </dgm:pt>
    <dgm:pt modelId="{35C59F0C-DBC1-4DAD-BC37-9FA124E9A1F5}" type="sibTrans" cxnId="{BFCE5A0B-5BC3-43E4-92C9-027AD076B5FE}">
      <dgm:prSet/>
      <dgm:spPr/>
      <dgm:t>
        <a:bodyPr/>
        <a:lstStyle/>
        <a:p>
          <a:endParaRPr lang="en-US"/>
        </a:p>
      </dgm:t>
    </dgm:pt>
    <dgm:pt modelId="{42FB7DEF-7F6F-4263-979A-3A5D6BB83BE0}">
      <dgm:prSet phldrT="[Text]"/>
      <dgm:spPr/>
      <dgm:t>
        <a:bodyPr/>
        <a:lstStyle/>
        <a:p>
          <a:r>
            <a:rPr lang="en-US" dirty="0" smtClean="0"/>
            <a:t>Acetone bath</a:t>
          </a:r>
          <a:endParaRPr lang="en-US" dirty="0"/>
        </a:p>
      </dgm:t>
    </dgm:pt>
    <dgm:pt modelId="{1BEC0409-2528-45AB-BF7A-FBD58A1CB428}" type="parTrans" cxnId="{62B3957E-EB8F-4676-B772-955BA59CA862}">
      <dgm:prSet/>
      <dgm:spPr/>
      <dgm:t>
        <a:bodyPr/>
        <a:lstStyle/>
        <a:p>
          <a:endParaRPr lang="en-US"/>
        </a:p>
      </dgm:t>
    </dgm:pt>
    <dgm:pt modelId="{EACA3043-C968-417A-B89A-95039FB684CC}" type="sibTrans" cxnId="{62B3957E-EB8F-4676-B772-955BA59CA862}">
      <dgm:prSet/>
      <dgm:spPr/>
      <dgm:t>
        <a:bodyPr/>
        <a:lstStyle/>
        <a:p>
          <a:endParaRPr lang="en-US"/>
        </a:p>
      </dgm:t>
    </dgm:pt>
    <dgm:pt modelId="{4B3839A5-CAE3-49D3-A42C-0FDFF24836F3}">
      <dgm:prSet/>
      <dgm:spPr/>
      <dgm:t>
        <a:bodyPr/>
        <a:lstStyle/>
        <a:p>
          <a:r>
            <a:rPr lang="en-US" smtClean="0"/>
            <a:t>Heat to 220°C </a:t>
          </a:r>
          <a:endParaRPr lang="en-US" dirty="0" smtClean="0"/>
        </a:p>
      </dgm:t>
    </dgm:pt>
    <dgm:pt modelId="{F2BFAEEE-73D7-46F9-B9D8-5D6DB5D9C3B8}" type="parTrans" cxnId="{AB2AB714-409C-4536-8E65-61778E85216E}">
      <dgm:prSet/>
      <dgm:spPr/>
      <dgm:t>
        <a:bodyPr/>
        <a:lstStyle/>
        <a:p>
          <a:endParaRPr lang="en-US"/>
        </a:p>
      </dgm:t>
    </dgm:pt>
    <dgm:pt modelId="{F861A694-DD6E-44A3-AE34-8B2064524503}" type="sibTrans" cxnId="{AB2AB714-409C-4536-8E65-61778E85216E}">
      <dgm:prSet/>
      <dgm:spPr/>
      <dgm:t>
        <a:bodyPr/>
        <a:lstStyle/>
        <a:p>
          <a:endParaRPr lang="en-US"/>
        </a:p>
      </dgm:t>
    </dgm:pt>
    <dgm:pt modelId="{9552596C-C9B6-4987-B49C-6372B29DDD35}" type="pres">
      <dgm:prSet presAssocID="{DDBC473E-EEB2-4D95-B824-86B41AE2C58B}" presName="Name0" presStyleCnt="0">
        <dgm:presLayoutVars>
          <dgm:dir/>
          <dgm:resizeHandles/>
        </dgm:presLayoutVars>
      </dgm:prSet>
      <dgm:spPr/>
    </dgm:pt>
    <dgm:pt modelId="{A4F00B9D-9E9D-46F6-B882-39785C1823D4}" type="pres">
      <dgm:prSet presAssocID="{5EEDC661-422B-486A-8F0E-165068E0E2E9}" presName="compNode" presStyleCnt="0"/>
      <dgm:spPr/>
    </dgm:pt>
    <dgm:pt modelId="{E4AA7BC5-027D-4668-9C24-986EBA549705}" type="pres">
      <dgm:prSet presAssocID="{5EEDC661-422B-486A-8F0E-165068E0E2E9}" presName="dummyConnPt" presStyleCnt="0"/>
      <dgm:spPr/>
    </dgm:pt>
    <dgm:pt modelId="{F016B800-C29C-4776-87FE-057291040B27}" type="pres">
      <dgm:prSet presAssocID="{5EEDC661-422B-486A-8F0E-165068E0E2E9}" presName="node" presStyleLbl="node1" presStyleIdx="0" presStyleCnt="7">
        <dgm:presLayoutVars>
          <dgm:bulletEnabled val="1"/>
        </dgm:presLayoutVars>
      </dgm:prSet>
      <dgm:spPr/>
    </dgm:pt>
    <dgm:pt modelId="{035E8132-CB86-4965-B96D-713286CBE813}" type="pres">
      <dgm:prSet presAssocID="{9F39BBF6-CB82-4E6E-8AD1-659FCBD5ED8E}" presName="sibTrans" presStyleLbl="bgSibTrans2D1" presStyleIdx="0" presStyleCnt="6"/>
      <dgm:spPr/>
    </dgm:pt>
    <dgm:pt modelId="{E751D3C6-5BE5-4594-8E20-7B3EBF448515}" type="pres">
      <dgm:prSet presAssocID="{0917ECBC-F341-47C1-AF14-18DCCCE9D5D1}" presName="compNode" presStyleCnt="0"/>
      <dgm:spPr/>
    </dgm:pt>
    <dgm:pt modelId="{10DD92A5-A1C6-46BA-A955-BCB9F9ACA902}" type="pres">
      <dgm:prSet presAssocID="{0917ECBC-F341-47C1-AF14-18DCCCE9D5D1}" presName="dummyConnPt" presStyleCnt="0"/>
      <dgm:spPr/>
    </dgm:pt>
    <dgm:pt modelId="{D303EFD8-2569-40EE-812C-DAC4FF72E2C3}" type="pres">
      <dgm:prSet presAssocID="{0917ECBC-F341-47C1-AF14-18DCCCE9D5D1}" presName="node" presStyleLbl="node1" presStyleIdx="1" presStyleCnt="7" custLinFactX="25124" custLinFactY="-26312" custLinFactNeighborX="100000" custLinFactNeighborY="-100000">
        <dgm:presLayoutVars>
          <dgm:bulletEnabled val="1"/>
        </dgm:presLayoutVars>
      </dgm:prSet>
      <dgm:spPr/>
      <dgm:t>
        <a:bodyPr/>
        <a:lstStyle/>
        <a:p>
          <a:endParaRPr lang="en-US"/>
        </a:p>
      </dgm:t>
    </dgm:pt>
    <dgm:pt modelId="{234E4D60-7DC9-476A-A1AC-8B8EFEFE99EB}" type="pres">
      <dgm:prSet presAssocID="{BA656BD3-EBC9-43BE-82CC-A92BA0D2D0FA}" presName="sibTrans" presStyleLbl="bgSibTrans2D1" presStyleIdx="1" presStyleCnt="6"/>
      <dgm:spPr/>
    </dgm:pt>
    <dgm:pt modelId="{E7F4C16A-FD4A-4E0E-B2DA-E7608142D44D}" type="pres">
      <dgm:prSet presAssocID="{D3448267-1970-426E-A8A6-C5930F6E2012}" presName="compNode" presStyleCnt="0"/>
      <dgm:spPr/>
    </dgm:pt>
    <dgm:pt modelId="{47412199-C070-4B32-9337-206F664D1690}" type="pres">
      <dgm:prSet presAssocID="{D3448267-1970-426E-A8A6-C5930F6E2012}" presName="dummyConnPt" presStyleCnt="0"/>
      <dgm:spPr/>
    </dgm:pt>
    <dgm:pt modelId="{EA57084A-F960-40D9-A65D-221C80F3EDEC}" type="pres">
      <dgm:prSet presAssocID="{D3448267-1970-426E-A8A6-C5930F6E2012}" presName="node" presStyleLbl="node1" presStyleIdx="2" presStyleCnt="7" custLinFactX="100000" custLinFactY="-100000" custLinFactNeighborX="145533" custLinFactNeighborY="-152645">
        <dgm:presLayoutVars>
          <dgm:bulletEnabled val="1"/>
        </dgm:presLayoutVars>
      </dgm:prSet>
      <dgm:spPr/>
      <dgm:t>
        <a:bodyPr/>
        <a:lstStyle/>
        <a:p>
          <a:endParaRPr lang="en-US"/>
        </a:p>
      </dgm:t>
    </dgm:pt>
    <dgm:pt modelId="{B512E28B-0100-45B3-A530-191CAFA088A1}" type="pres">
      <dgm:prSet presAssocID="{5B3E3DB5-CCAD-4046-BCBE-998D60204645}" presName="sibTrans" presStyleLbl="bgSibTrans2D1" presStyleIdx="2" presStyleCnt="6"/>
      <dgm:spPr/>
    </dgm:pt>
    <dgm:pt modelId="{6EA950A2-1DCF-4252-8322-8DDBC39E8E3B}" type="pres">
      <dgm:prSet presAssocID="{B5EFE19F-64E1-48E7-A0A6-32FFE349B2B7}" presName="compNode" presStyleCnt="0"/>
      <dgm:spPr/>
    </dgm:pt>
    <dgm:pt modelId="{1F68753D-6223-4F0E-8AF2-E24CF4C55E4D}" type="pres">
      <dgm:prSet presAssocID="{B5EFE19F-64E1-48E7-A0A6-32FFE349B2B7}" presName="dummyConnPt" presStyleCnt="0"/>
      <dgm:spPr/>
    </dgm:pt>
    <dgm:pt modelId="{AD22A562-9C18-4831-81E0-B83994FA653F}" type="pres">
      <dgm:prSet presAssocID="{B5EFE19F-64E1-48E7-A0A6-32FFE349B2B7}" presName="node" presStyleLbl="node1" presStyleIdx="3" presStyleCnt="7" custLinFactX="12533" custLinFactY="-7969" custLinFactNeighborX="100000" custLinFactNeighborY="-100000">
        <dgm:presLayoutVars>
          <dgm:bulletEnabled val="1"/>
        </dgm:presLayoutVars>
      </dgm:prSet>
      <dgm:spPr/>
      <dgm:t>
        <a:bodyPr/>
        <a:lstStyle/>
        <a:p>
          <a:endParaRPr lang="en-US"/>
        </a:p>
      </dgm:t>
    </dgm:pt>
    <dgm:pt modelId="{0AE237BA-07E6-46D8-BE1B-31A118FC44D0}" type="pres">
      <dgm:prSet presAssocID="{3C928EB5-49E6-478F-8CDB-F5D5757DCC3E}" presName="sibTrans" presStyleLbl="bgSibTrans2D1" presStyleIdx="3" presStyleCnt="6"/>
      <dgm:spPr/>
    </dgm:pt>
    <dgm:pt modelId="{19ED0C3F-34BE-4B1A-8A34-002C4453391C}" type="pres">
      <dgm:prSet presAssocID="{EEBD42C6-7C84-4CB5-8670-67136544815F}" presName="compNode" presStyleCnt="0"/>
      <dgm:spPr/>
    </dgm:pt>
    <dgm:pt modelId="{712BC312-5BFF-415F-B907-27A6E649FAAF}" type="pres">
      <dgm:prSet presAssocID="{EEBD42C6-7C84-4CB5-8670-67136544815F}" presName="dummyConnPt" presStyleCnt="0"/>
      <dgm:spPr/>
    </dgm:pt>
    <dgm:pt modelId="{CD301806-045D-4600-AAAB-6DBF50291B05}" type="pres">
      <dgm:prSet presAssocID="{EEBD42C6-7C84-4CB5-8670-67136544815F}" presName="node" presStyleLbl="node1" presStyleIdx="4" presStyleCnt="7" custLinFactNeighborX="-7273" custLinFactNeighborY="17555">
        <dgm:presLayoutVars>
          <dgm:bulletEnabled val="1"/>
        </dgm:presLayoutVars>
      </dgm:prSet>
      <dgm:spPr/>
      <dgm:t>
        <a:bodyPr/>
        <a:lstStyle/>
        <a:p>
          <a:endParaRPr lang="en-US"/>
        </a:p>
      </dgm:t>
    </dgm:pt>
    <dgm:pt modelId="{07CCE3C0-C6F1-41D4-89AC-E46A26091AF2}" type="pres">
      <dgm:prSet presAssocID="{35C59F0C-DBC1-4DAD-BC37-9FA124E9A1F5}" presName="sibTrans" presStyleLbl="bgSibTrans2D1" presStyleIdx="4" presStyleCnt="6"/>
      <dgm:spPr/>
    </dgm:pt>
    <dgm:pt modelId="{6B768AB7-DACA-405F-A42D-48F44F6EDDD9}" type="pres">
      <dgm:prSet presAssocID="{4B3839A5-CAE3-49D3-A42C-0FDFF24836F3}" presName="compNode" presStyleCnt="0"/>
      <dgm:spPr/>
    </dgm:pt>
    <dgm:pt modelId="{8AD25E4E-EFB2-4A36-909F-35CF32E43CB2}" type="pres">
      <dgm:prSet presAssocID="{4B3839A5-CAE3-49D3-A42C-0FDFF24836F3}" presName="dummyConnPt" presStyleCnt="0"/>
      <dgm:spPr/>
    </dgm:pt>
    <dgm:pt modelId="{62AABA1A-F09A-4F8E-B755-CDCD49C58BA2}" type="pres">
      <dgm:prSet presAssocID="{4B3839A5-CAE3-49D3-A42C-0FDFF24836F3}" presName="node" presStyleLbl="node1" presStyleIdx="5" presStyleCnt="7" custLinFactX="-34075" custLinFactY="42031" custLinFactNeighborX="-100000" custLinFactNeighborY="100000">
        <dgm:presLayoutVars>
          <dgm:bulletEnabled val="1"/>
        </dgm:presLayoutVars>
      </dgm:prSet>
      <dgm:spPr/>
    </dgm:pt>
    <dgm:pt modelId="{D07CC166-2729-4CDC-A0F4-8BD36E5B0E2F}" type="pres">
      <dgm:prSet presAssocID="{F861A694-DD6E-44A3-AE34-8B2064524503}" presName="sibTrans" presStyleLbl="bgSibTrans2D1" presStyleIdx="5" presStyleCnt="6"/>
      <dgm:spPr/>
    </dgm:pt>
    <dgm:pt modelId="{0DCBF5D0-1B81-43B7-8622-8B5C7E4E6FB2}" type="pres">
      <dgm:prSet presAssocID="{42FB7DEF-7F6F-4263-979A-3A5D6BB83BE0}" presName="compNode" presStyleCnt="0"/>
      <dgm:spPr/>
    </dgm:pt>
    <dgm:pt modelId="{B872C620-ACDA-481B-AB22-C9D56D94330E}" type="pres">
      <dgm:prSet presAssocID="{42FB7DEF-7F6F-4263-979A-3A5D6BB83BE0}" presName="dummyConnPt" presStyleCnt="0"/>
      <dgm:spPr/>
    </dgm:pt>
    <dgm:pt modelId="{B0FEF91C-588A-412D-BFD6-5C91BF5C280F}" type="pres">
      <dgm:prSet presAssocID="{42FB7DEF-7F6F-4263-979A-3A5D6BB83BE0}" presName="node" presStyleLbl="node1" presStyleIdx="6" presStyleCnt="7" custLinFactX="-38936" custLinFactY="100000" custLinFactNeighborX="-100000" custLinFactNeighborY="184685">
        <dgm:presLayoutVars>
          <dgm:bulletEnabled val="1"/>
        </dgm:presLayoutVars>
      </dgm:prSet>
      <dgm:spPr/>
    </dgm:pt>
  </dgm:ptLst>
  <dgm:cxnLst>
    <dgm:cxn modelId="{62B3957E-EB8F-4676-B772-955BA59CA862}" srcId="{DDBC473E-EEB2-4D95-B824-86B41AE2C58B}" destId="{42FB7DEF-7F6F-4263-979A-3A5D6BB83BE0}" srcOrd="6" destOrd="0" parTransId="{1BEC0409-2528-45AB-BF7A-FBD58A1CB428}" sibTransId="{EACA3043-C968-417A-B89A-95039FB684CC}"/>
    <dgm:cxn modelId="{E8500A63-36F3-4D47-9BE6-1F93A025BC19}" type="presOf" srcId="{4B3839A5-CAE3-49D3-A42C-0FDFF24836F3}" destId="{62AABA1A-F09A-4F8E-B755-CDCD49C58BA2}" srcOrd="0" destOrd="0" presId="urn:microsoft.com/office/officeart/2005/8/layout/bProcess4"/>
    <dgm:cxn modelId="{AE9B1B12-9F87-4E66-B349-F58E0EB1C8C7}" type="presOf" srcId="{5EEDC661-422B-486A-8F0E-165068E0E2E9}" destId="{F016B800-C29C-4776-87FE-057291040B27}" srcOrd="0" destOrd="0" presId="urn:microsoft.com/office/officeart/2005/8/layout/bProcess4"/>
    <dgm:cxn modelId="{B5D2D749-9904-47B2-AAD4-E53D6BCFB187}" type="presOf" srcId="{F861A694-DD6E-44A3-AE34-8B2064524503}" destId="{D07CC166-2729-4CDC-A0F4-8BD36E5B0E2F}" srcOrd="0" destOrd="0" presId="urn:microsoft.com/office/officeart/2005/8/layout/bProcess4"/>
    <dgm:cxn modelId="{B3D12A3C-2312-4991-97A7-C863F6A0E401}" type="presOf" srcId="{9F39BBF6-CB82-4E6E-8AD1-659FCBD5ED8E}" destId="{035E8132-CB86-4965-B96D-713286CBE813}" srcOrd="0" destOrd="0" presId="urn:microsoft.com/office/officeart/2005/8/layout/bProcess4"/>
    <dgm:cxn modelId="{7097877B-D726-4127-95B3-D7E32C76E916}" type="presOf" srcId="{DDBC473E-EEB2-4D95-B824-86B41AE2C58B}" destId="{9552596C-C9B6-4987-B49C-6372B29DDD35}" srcOrd="0" destOrd="0" presId="urn:microsoft.com/office/officeart/2005/8/layout/bProcess4"/>
    <dgm:cxn modelId="{8E20DC64-FE23-40B9-A26E-71F91FC7A758}" type="presOf" srcId="{0917ECBC-F341-47C1-AF14-18DCCCE9D5D1}" destId="{D303EFD8-2569-40EE-812C-DAC4FF72E2C3}" srcOrd="0" destOrd="0" presId="urn:microsoft.com/office/officeart/2005/8/layout/bProcess4"/>
    <dgm:cxn modelId="{7D4A0DA7-0095-4459-B91B-59411326623F}" type="presOf" srcId="{D3448267-1970-426E-A8A6-C5930F6E2012}" destId="{EA57084A-F960-40D9-A65D-221C80F3EDEC}" srcOrd="0" destOrd="0" presId="urn:microsoft.com/office/officeart/2005/8/layout/bProcess4"/>
    <dgm:cxn modelId="{BFCE5A0B-5BC3-43E4-92C9-027AD076B5FE}" srcId="{DDBC473E-EEB2-4D95-B824-86B41AE2C58B}" destId="{EEBD42C6-7C84-4CB5-8670-67136544815F}" srcOrd="4" destOrd="0" parTransId="{BE096B66-5CA7-4651-8456-D9D666DAB6C7}" sibTransId="{35C59F0C-DBC1-4DAD-BC37-9FA124E9A1F5}"/>
    <dgm:cxn modelId="{C29CCA12-C00F-48AB-BD89-25B45DABC593}" type="presOf" srcId="{5B3E3DB5-CCAD-4046-BCBE-998D60204645}" destId="{B512E28B-0100-45B3-A530-191CAFA088A1}" srcOrd="0" destOrd="0" presId="urn:microsoft.com/office/officeart/2005/8/layout/bProcess4"/>
    <dgm:cxn modelId="{D810B8FE-7AC4-4C04-A130-5022D8556A33}" type="presOf" srcId="{3C928EB5-49E6-478F-8CDB-F5D5757DCC3E}" destId="{0AE237BA-07E6-46D8-BE1B-31A118FC44D0}" srcOrd="0" destOrd="0" presId="urn:microsoft.com/office/officeart/2005/8/layout/bProcess4"/>
    <dgm:cxn modelId="{0D753389-05FA-4DFC-A01C-E59545673FEE}" srcId="{DDBC473E-EEB2-4D95-B824-86B41AE2C58B}" destId="{D3448267-1970-426E-A8A6-C5930F6E2012}" srcOrd="2" destOrd="0" parTransId="{5A6A0288-AA33-4811-8F39-2A9BC8599D1C}" sibTransId="{5B3E3DB5-CCAD-4046-BCBE-998D60204645}"/>
    <dgm:cxn modelId="{9607496D-3D10-47B5-8DE2-35072CF3FCC6}" type="presOf" srcId="{B5EFE19F-64E1-48E7-A0A6-32FFE349B2B7}" destId="{AD22A562-9C18-4831-81E0-B83994FA653F}" srcOrd="0" destOrd="0" presId="urn:microsoft.com/office/officeart/2005/8/layout/bProcess4"/>
    <dgm:cxn modelId="{B528F98C-3BBF-43CF-AD9A-DC32A52C746C}" type="presOf" srcId="{35C59F0C-DBC1-4DAD-BC37-9FA124E9A1F5}" destId="{07CCE3C0-C6F1-41D4-89AC-E46A26091AF2}" srcOrd="0" destOrd="0" presId="urn:microsoft.com/office/officeart/2005/8/layout/bProcess4"/>
    <dgm:cxn modelId="{5E28882C-E31A-4700-99E5-D8325D4916B0}" type="presOf" srcId="{BA656BD3-EBC9-43BE-82CC-A92BA0D2D0FA}" destId="{234E4D60-7DC9-476A-A1AC-8B8EFEFE99EB}" srcOrd="0" destOrd="0" presId="urn:microsoft.com/office/officeart/2005/8/layout/bProcess4"/>
    <dgm:cxn modelId="{B3DB80CD-0C24-4D2A-BFD0-5A6E7CECA204}" type="presOf" srcId="{EEBD42C6-7C84-4CB5-8670-67136544815F}" destId="{CD301806-045D-4600-AAAB-6DBF50291B05}" srcOrd="0" destOrd="0" presId="urn:microsoft.com/office/officeart/2005/8/layout/bProcess4"/>
    <dgm:cxn modelId="{C2756055-EDE5-4049-92AE-2CC73A1A6C1C}" srcId="{DDBC473E-EEB2-4D95-B824-86B41AE2C58B}" destId="{5EEDC661-422B-486A-8F0E-165068E0E2E9}" srcOrd="0" destOrd="0" parTransId="{4ECB8614-258C-4BD7-A905-1A1411B79FA0}" sibTransId="{9F39BBF6-CB82-4E6E-8AD1-659FCBD5ED8E}"/>
    <dgm:cxn modelId="{439D9F95-1E75-4D51-B5F3-069F8B87773F}" srcId="{DDBC473E-EEB2-4D95-B824-86B41AE2C58B}" destId="{B5EFE19F-64E1-48E7-A0A6-32FFE349B2B7}" srcOrd="3" destOrd="0" parTransId="{2DF6398D-D77B-452E-9734-C527D5A13707}" sibTransId="{3C928EB5-49E6-478F-8CDB-F5D5757DCC3E}"/>
    <dgm:cxn modelId="{A6C05EFE-BDF3-4576-8E98-B25B6FA61162}" type="presOf" srcId="{42FB7DEF-7F6F-4263-979A-3A5D6BB83BE0}" destId="{B0FEF91C-588A-412D-BFD6-5C91BF5C280F}" srcOrd="0" destOrd="0" presId="urn:microsoft.com/office/officeart/2005/8/layout/bProcess4"/>
    <dgm:cxn modelId="{900830AF-27E3-469B-A3B3-B870AC908169}" srcId="{DDBC473E-EEB2-4D95-B824-86B41AE2C58B}" destId="{0917ECBC-F341-47C1-AF14-18DCCCE9D5D1}" srcOrd="1" destOrd="0" parTransId="{48175DF1-8645-4A29-ADF0-F741BEB97743}" sibTransId="{BA656BD3-EBC9-43BE-82CC-A92BA0D2D0FA}"/>
    <dgm:cxn modelId="{AB2AB714-409C-4536-8E65-61778E85216E}" srcId="{DDBC473E-EEB2-4D95-B824-86B41AE2C58B}" destId="{4B3839A5-CAE3-49D3-A42C-0FDFF24836F3}" srcOrd="5" destOrd="0" parTransId="{F2BFAEEE-73D7-46F9-B9D8-5D6DB5D9C3B8}" sibTransId="{F861A694-DD6E-44A3-AE34-8B2064524503}"/>
    <dgm:cxn modelId="{6981F602-FC2D-412D-99FF-0EFB23FBC245}" type="presParOf" srcId="{9552596C-C9B6-4987-B49C-6372B29DDD35}" destId="{A4F00B9D-9E9D-46F6-B882-39785C1823D4}" srcOrd="0" destOrd="0" presId="urn:microsoft.com/office/officeart/2005/8/layout/bProcess4"/>
    <dgm:cxn modelId="{EC7167D8-3482-42BC-B0A3-DB93D2244894}" type="presParOf" srcId="{A4F00B9D-9E9D-46F6-B882-39785C1823D4}" destId="{E4AA7BC5-027D-4668-9C24-986EBA549705}" srcOrd="0" destOrd="0" presId="urn:microsoft.com/office/officeart/2005/8/layout/bProcess4"/>
    <dgm:cxn modelId="{27C2786D-BC30-407B-B249-0FECC40247E5}" type="presParOf" srcId="{A4F00B9D-9E9D-46F6-B882-39785C1823D4}" destId="{F016B800-C29C-4776-87FE-057291040B27}" srcOrd="1" destOrd="0" presId="urn:microsoft.com/office/officeart/2005/8/layout/bProcess4"/>
    <dgm:cxn modelId="{C656F2B9-69B4-4790-8525-A74EF12E9070}" type="presParOf" srcId="{9552596C-C9B6-4987-B49C-6372B29DDD35}" destId="{035E8132-CB86-4965-B96D-713286CBE813}" srcOrd="1" destOrd="0" presId="urn:microsoft.com/office/officeart/2005/8/layout/bProcess4"/>
    <dgm:cxn modelId="{EA18A9BD-AD10-4B1B-A569-2CAB296A35A0}" type="presParOf" srcId="{9552596C-C9B6-4987-B49C-6372B29DDD35}" destId="{E751D3C6-5BE5-4594-8E20-7B3EBF448515}" srcOrd="2" destOrd="0" presId="urn:microsoft.com/office/officeart/2005/8/layout/bProcess4"/>
    <dgm:cxn modelId="{DEE602EA-FE23-4682-BD93-4D3BE41EE35D}" type="presParOf" srcId="{E751D3C6-5BE5-4594-8E20-7B3EBF448515}" destId="{10DD92A5-A1C6-46BA-A955-BCB9F9ACA902}" srcOrd="0" destOrd="0" presId="urn:microsoft.com/office/officeart/2005/8/layout/bProcess4"/>
    <dgm:cxn modelId="{A528A8DF-F595-40B6-9456-1D7BE09749FD}" type="presParOf" srcId="{E751D3C6-5BE5-4594-8E20-7B3EBF448515}" destId="{D303EFD8-2569-40EE-812C-DAC4FF72E2C3}" srcOrd="1" destOrd="0" presId="urn:microsoft.com/office/officeart/2005/8/layout/bProcess4"/>
    <dgm:cxn modelId="{3B216DB4-5EA9-4F17-922F-E910AE6FD212}" type="presParOf" srcId="{9552596C-C9B6-4987-B49C-6372B29DDD35}" destId="{234E4D60-7DC9-476A-A1AC-8B8EFEFE99EB}" srcOrd="3" destOrd="0" presId="urn:microsoft.com/office/officeart/2005/8/layout/bProcess4"/>
    <dgm:cxn modelId="{BE2F2463-D12B-421F-B304-B7FEF87B8EA7}" type="presParOf" srcId="{9552596C-C9B6-4987-B49C-6372B29DDD35}" destId="{E7F4C16A-FD4A-4E0E-B2DA-E7608142D44D}" srcOrd="4" destOrd="0" presId="urn:microsoft.com/office/officeart/2005/8/layout/bProcess4"/>
    <dgm:cxn modelId="{CB66C82F-F7A2-4C9C-8041-A8577CF41B38}" type="presParOf" srcId="{E7F4C16A-FD4A-4E0E-B2DA-E7608142D44D}" destId="{47412199-C070-4B32-9337-206F664D1690}" srcOrd="0" destOrd="0" presId="urn:microsoft.com/office/officeart/2005/8/layout/bProcess4"/>
    <dgm:cxn modelId="{15B59DEC-52A2-4170-8F7C-B1191936321F}" type="presParOf" srcId="{E7F4C16A-FD4A-4E0E-B2DA-E7608142D44D}" destId="{EA57084A-F960-40D9-A65D-221C80F3EDEC}" srcOrd="1" destOrd="0" presId="urn:microsoft.com/office/officeart/2005/8/layout/bProcess4"/>
    <dgm:cxn modelId="{EB336E11-1906-486D-B411-0B2B74B0328D}" type="presParOf" srcId="{9552596C-C9B6-4987-B49C-6372B29DDD35}" destId="{B512E28B-0100-45B3-A530-191CAFA088A1}" srcOrd="5" destOrd="0" presId="urn:microsoft.com/office/officeart/2005/8/layout/bProcess4"/>
    <dgm:cxn modelId="{BECDAE02-8A45-48B2-9EF4-3CFF1D3CB32B}" type="presParOf" srcId="{9552596C-C9B6-4987-B49C-6372B29DDD35}" destId="{6EA950A2-1DCF-4252-8322-8DDBC39E8E3B}" srcOrd="6" destOrd="0" presId="urn:microsoft.com/office/officeart/2005/8/layout/bProcess4"/>
    <dgm:cxn modelId="{7120D450-4FBF-41B2-BCFF-7B2D6160EDA5}" type="presParOf" srcId="{6EA950A2-1DCF-4252-8322-8DDBC39E8E3B}" destId="{1F68753D-6223-4F0E-8AF2-E24CF4C55E4D}" srcOrd="0" destOrd="0" presId="urn:microsoft.com/office/officeart/2005/8/layout/bProcess4"/>
    <dgm:cxn modelId="{66901467-2ECA-4779-8C59-5A472CFEE4CC}" type="presParOf" srcId="{6EA950A2-1DCF-4252-8322-8DDBC39E8E3B}" destId="{AD22A562-9C18-4831-81E0-B83994FA653F}" srcOrd="1" destOrd="0" presId="urn:microsoft.com/office/officeart/2005/8/layout/bProcess4"/>
    <dgm:cxn modelId="{8AFE6A71-65BD-46C5-A6F6-F0633803D9ED}" type="presParOf" srcId="{9552596C-C9B6-4987-B49C-6372B29DDD35}" destId="{0AE237BA-07E6-46D8-BE1B-31A118FC44D0}" srcOrd="7" destOrd="0" presId="urn:microsoft.com/office/officeart/2005/8/layout/bProcess4"/>
    <dgm:cxn modelId="{AFA9D5E5-D9A7-4ED2-A273-6F637249A84A}" type="presParOf" srcId="{9552596C-C9B6-4987-B49C-6372B29DDD35}" destId="{19ED0C3F-34BE-4B1A-8A34-002C4453391C}" srcOrd="8" destOrd="0" presId="urn:microsoft.com/office/officeart/2005/8/layout/bProcess4"/>
    <dgm:cxn modelId="{37530781-9884-4644-9F5E-F7CAE1D03015}" type="presParOf" srcId="{19ED0C3F-34BE-4B1A-8A34-002C4453391C}" destId="{712BC312-5BFF-415F-B907-27A6E649FAAF}" srcOrd="0" destOrd="0" presId="urn:microsoft.com/office/officeart/2005/8/layout/bProcess4"/>
    <dgm:cxn modelId="{734795EF-6A1C-417C-BE3D-5F4A6CEF9CD3}" type="presParOf" srcId="{19ED0C3F-34BE-4B1A-8A34-002C4453391C}" destId="{CD301806-045D-4600-AAAB-6DBF50291B05}" srcOrd="1" destOrd="0" presId="urn:microsoft.com/office/officeart/2005/8/layout/bProcess4"/>
    <dgm:cxn modelId="{F17101E4-9314-46CE-92C1-A93B976F2167}" type="presParOf" srcId="{9552596C-C9B6-4987-B49C-6372B29DDD35}" destId="{07CCE3C0-C6F1-41D4-89AC-E46A26091AF2}" srcOrd="9" destOrd="0" presId="urn:microsoft.com/office/officeart/2005/8/layout/bProcess4"/>
    <dgm:cxn modelId="{ACE05CA8-CBC3-4DFD-814B-B938838C31BB}" type="presParOf" srcId="{9552596C-C9B6-4987-B49C-6372B29DDD35}" destId="{6B768AB7-DACA-405F-A42D-48F44F6EDDD9}" srcOrd="10" destOrd="0" presId="urn:microsoft.com/office/officeart/2005/8/layout/bProcess4"/>
    <dgm:cxn modelId="{585DE935-543E-4030-AC22-D4F98D231369}" type="presParOf" srcId="{6B768AB7-DACA-405F-A42D-48F44F6EDDD9}" destId="{8AD25E4E-EFB2-4A36-909F-35CF32E43CB2}" srcOrd="0" destOrd="0" presId="urn:microsoft.com/office/officeart/2005/8/layout/bProcess4"/>
    <dgm:cxn modelId="{651CA804-76F3-4704-8313-8EE5583157D1}" type="presParOf" srcId="{6B768AB7-DACA-405F-A42D-48F44F6EDDD9}" destId="{62AABA1A-F09A-4F8E-B755-CDCD49C58BA2}" srcOrd="1" destOrd="0" presId="urn:microsoft.com/office/officeart/2005/8/layout/bProcess4"/>
    <dgm:cxn modelId="{CC1438FE-F2CC-44CA-A27C-0E93BAAB740B}" type="presParOf" srcId="{9552596C-C9B6-4987-B49C-6372B29DDD35}" destId="{D07CC166-2729-4CDC-A0F4-8BD36E5B0E2F}" srcOrd="11" destOrd="0" presId="urn:microsoft.com/office/officeart/2005/8/layout/bProcess4"/>
    <dgm:cxn modelId="{004C04C6-76F7-4841-80F2-FBCE9CE58471}" type="presParOf" srcId="{9552596C-C9B6-4987-B49C-6372B29DDD35}" destId="{0DCBF5D0-1B81-43B7-8622-8B5C7E4E6FB2}" srcOrd="12" destOrd="0" presId="urn:microsoft.com/office/officeart/2005/8/layout/bProcess4"/>
    <dgm:cxn modelId="{1F3D10F5-37C7-4D61-A9BC-24CA6137E8C2}" type="presParOf" srcId="{0DCBF5D0-1B81-43B7-8622-8B5C7E4E6FB2}" destId="{B872C620-ACDA-481B-AB22-C9D56D94330E}" srcOrd="0" destOrd="0" presId="urn:microsoft.com/office/officeart/2005/8/layout/bProcess4"/>
    <dgm:cxn modelId="{9101C10D-BCF0-4B9F-B11B-1D7949477B85}" type="presParOf" srcId="{0DCBF5D0-1B81-43B7-8622-8B5C7E4E6FB2}" destId="{B0FEF91C-588A-412D-BFD6-5C91BF5C280F}" srcOrd="1" destOrd="0" presId="urn:microsoft.com/office/officeart/2005/8/layout/bProcess4"/>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4A61D4-9401-4B76-AB21-34A4380B781B}">
      <dsp:nvSpPr>
        <dsp:cNvPr id="0" name=""/>
        <dsp:cNvSpPr/>
      </dsp:nvSpPr>
      <dsp:spPr>
        <a:xfrm>
          <a:off x="2946" y="0"/>
          <a:ext cx="3589614" cy="1169232"/>
        </a:xfrm>
        <a:prstGeom prst="chevron">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6020" tIns="52007" rIns="52007" bIns="52007" numCol="1" spcCol="1270" anchor="ctr" anchorCtr="0">
          <a:noAutofit/>
        </a:bodyPr>
        <a:lstStyle/>
        <a:p>
          <a:pPr lvl="0" algn="ctr" defTabSz="1733550">
            <a:lnSpc>
              <a:spcPct val="90000"/>
            </a:lnSpc>
            <a:spcBef>
              <a:spcPct val="0"/>
            </a:spcBef>
            <a:spcAft>
              <a:spcPct val="35000"/>
            </a:spcAft>
          </a:pPr>
          <a:r>
            <a:rPr lang="en-US" sz="3900" kern="1200" dirty="0" smtClean="0"/>
            <a:t>Acetic Acid</a:t>
          </a:r>
          <a:endParaRPr lang="en-US" sz="3900" kern="1200" dirty="0"/>
        </a:p>
      </dsp:txBody>
      <dsp:txXfrm>
        <a:off x="587562" y="0"/>
        <a:ext cx="2420382" cy="1169232"/>
      </dsp:txXfrm>
    </dsp:sp>
    <dsp:sp modelId="{76FD744C-6D5C-4FF4-AD6B-DA22D5B23F5D}">
      <dsp:nvSpPr>
        <dsp:cNvPr id="0" name=""/>
        <dsp:cNvSpPr/>
      </dsp:nvSpPr>
      <dsp:spPr>
        <a:xfrm>
          <a:off x="3233599" y="0"/>
          <a:ext cx="3589614" cy="1169232"/>
        </a:xfrm>
        <a:prstGeom prst="chevron">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6020" tIns="52007" rIns="52007" bIns="52007" numCol="1" spcCol="1270" anchor="ctr" anchorCtr="0">
          <a:noAutofit/>
        </a:bodyPr>
        <a:lstStyle/>
        <a:p>
          <a:pPr lvl="0" algn="ctr" defTabSz="1733550">
            <a:lnSpc>
              <a:spcPct val="90000"/>
            </a:lnSpc>
            <a:spcBef>
              <a:spcPct val="0"/>
            </a:spcBef>
            <a:spcAft>
              <a:spcPct val="35000"/>
            </a:spcAft>
          </a:pPr>
          <a:r>
            <a:rPr lang="en-US" sz="3900" kern="1200" dirty="0" smtClean="0"/>
            <a:t>Nitric Acid</a:t>
          </a:r>
          <a:endParaRPr lang="en-US" sz="3900" kern="1200" dirty="0"/>
        </a:p>
      </dsp:txBody>
      <dsp:txXfrm>
        <a:off x="3818215" y="0"/>
        <a:ext cx="2420382" cy="1169232"/>
      </dsp:txXfrm>
    </dsp:sp>
    <dsp:sp modelId="{73435CC8-D1BC-4721-B41D-706E6F7B1017}">
      <dsp:nvSpPr>
        <dsp:cNvPr id="0" name=""/>
        <dsp:cNvSpPr/>
      </dsp:nvSpPr>
      <dsp:spPr>
        <a:xfrm>
          <a:off x="6464252" y="0"/>
          <a:ext cx="3589614" cy="1169232"/>
        </a:xfrm>
        <a:prstGeom prst="chevron">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6020" tIns="52007" rIns="52007" bIns="52007" numCol="1" spcCol="1270" anchor="ctr" anchorCtr="0">
          <a:noAutofit/>
        </a:bodyPr>
        <a:lstStyle/>
        <a:p>
          <a:pPr lvl="0" algn="ctr" defTabSz="1733550">
            <a:lnSpc>
              <a:spcPct val="90000"/>
            </a:lnSpc>
            <a:spcBef>
              <a:spcPct val="0"/>
            </a:spcBef>
            <a:spcAft>
              <a:spcPct val="35000"/>
            </a:spcAft>
          </a:pPr>
          <a:r>
            <a:rPr lang="en-US" sz="3900" kern="1200" dirty="0" smtClean="0"/>
            <a:t>Acetic Acid</a:t>
          </a:r>
          <a:endParaRPr lang="en-US" sz="3900" kern="1200" dirty="0"/>
        </a:p>
      </dsp:txBody>
      <dsp:txXfrm>
        <a:off x="7048868" y="0"/>
        <a:ext cx="2420382" cy="11692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5E8132-CB86-4965-B96D-713286CBE813}">
      <dsp:nvSpPr>
        <dsp:cNvPr id="0" name=""/>
        <dsp:cNvSpPr/>
      </dsp:nvSpPr>
      <dsp:spPr>
        <a:xfrm rot="21583345">
          <a:off x="555010" y="2702724"/>
          <a:ext cx="3374892" cy="243102"/>
        </a:xfrm>
        <a:prstGeom prst="rect">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016B800-C29C-4776-87FE-057291040B27}">
      <dsp:nvSpPr>
        <dsp:cNvPr id="0" name=""/>
        <dsp:cNvSpPr/>
      </dsp:nvSpPr>
      <dsp:spPr>
        <a:xfrm>
          <a:off x="4977" y="2435873"/>
          <a:ext cx="2701133" cy="1620680"/>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Spin coat PMMA</a:t>
          </a:r>
          <a:endParaRPr lang="en-US" sz="2800" kern="1200" dirty="0"/>
        </a:p>
      </dsp:txBody>
      <dsp:txXfrm>
        <a:off x="52445" y="2483341"/>
        <a:ext cx="2606197" cy="1525744"/>
      </dsp:txXfrm>
    </dsp:sp>
    <dsp:sp modelId="{234E4D60-7DC9-476A-A1AC-8B8EFEFE99EB}">
      <dsp:nvSpPr>
        <dsp:cNvPr id="0" name=""/>
        <dsp:cNvSpPr/>
      </dsp:nvSpPr>
      <dsp:spPr>
        <a:xfrm rot="21582332">
          <a:off x="3934774" y="2681291"/>
          <a:ext cx="3247537" cy="243102"/>
        </a:xfrm>
        <a:prstGeom prst="rect">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D303EFD8-2569-40EE-812C-DAC4FF72E2C3}">
      <dsp:nvSpPr>
        <dsp:cNvPr id="0" name=""/>
        <dsp:cNvSpPr/>
      </dsp:nvSpPr>
      <dsp:spPr>
        <a:xfrm>
          <a:off x="3384743" y="2414609"/>
          <a:ext cx="2701133" cy="1620680"/>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Nitric Acid Baths </a:t>
          </a:r>
          <a:r>
            <a:rPr lang="en-US" sz="2800" kern="1200" dirty="0" smtClean="0"/>
            <a:t>(or oxygen plasma etching)</a:t>
          </a:r>
          <a:endParaRPr lang="en-US" sz="2800" kern="1200" dirty="0"/>
        </a:p>
      </dsp:txBody>
      <dsp:txXfrm>
        <a:off x="3432211" y="2462077"/>
        <a:ext cx="2606197" cy="1525744"/>
      </dsp:txXfrm>
    </dsp:sp>
    <dsp:sp modelId="{B512E28B-0100-45B3-A530-191CAFA088A1}">
      <dsp:nvSpPr>
        <dsp:cNvPr id="0" name=""/>
        <dsp:cNvSpPr/>
      </dsp:nvSpPr>
      <dsp:spPr>
        <a:xfrm rot="5400000">
          <a:off x="6014836" y="3840400"/>
          <a:ext cx="2334909" cy="243102"/>
        </a:xfrm>
        <a:prstGeom prst="rect">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A57084A-F960-40D9-A65D-221C80F3EDEC}">
      <dsp:nvSpPr>
        <dsp:cNvPr id="0" name=""/>
        <dsp:cNvSpPr/>
      </dsp:nvSpPr>
      <dsp:spPr>
        <a:xfrm>
          <a:off x="6637151" y="2393006"/>
          <a:ext cx="2701133" cy="1620680"/>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Ammonium persulfate bath</a:t>
          </a:r>
          <a:endParaRPr lang="en-US" sz="2800" kern="1200" dirty="0"/>
        </a:p>
      </dsp:txBody>
      <dsp:txXfrm>
        <a:off x="6684619" y="2440474"/>
        <a:ext cx="2606197" cy="1525744"/>
      </dsp:txXfrm>
    </dsp:sp>
    <dsp:sp modelId="{0AE237BA-07E6-46D8-BE1B-31A118FC44D0}">
      <dsp:nvSpPr>
        <dsp:cNvPr id="0" name=""/>
        <dsp:cNvSpPr/>
      </dsp:nvSpPr>
      <dsp:spPr>
        <a:xfrm rot="10801417">
          <a:off x="3946170" y="5017014"/>
          <a:ext cx="3236120" cy="243102"/>
        </a:xfrm>
        <a:prstGeom prst="rect">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D22A562-9C18-4831-81E0-B83994FA653F}">
      <dsp:nvSpPr>
        <dsp:cNvPr id="0" name=""/>
        <dsp:cNvSpPr/>
      </dsp:nvSpPr>
      <dsp:spPr>
        <a:xfrm>
          <a:off x="6637151" y="4737741"/>
          <a:ext cx="2701133" cy="1620680"/>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Transfer onto Si wafer </a:t>
          </a:r>
        </a:p>
      </dsp:txBody>
      <dsp:txXfrm>
        <a:off x="6684619" y="4785209"/>
        <a:ext cx="2606197" cy="1525744"/>
      </dsp:txXfrm>
    </dsp:sp>
    <dsp:sp modelId="{07CCE3C0-C6F1-41D4-89AC-E46A26091AF2}">
      <dsp:nvSpPr>
        <dsp:cNvPr id="0" name=""/>
        <dsp:cNvSpPr/>
      </dsp:nvSpPr>
      <dsp:spPr>
        <a:xfrm rot="10798652">
          <a:off x="545139" y="5017014"/>
          <a:ext cx="3401031" cy="243102"/>
        </a:xfrm>
        <a:prstGeom prst="rect">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D301806-045D-4600-AAAB-6DBF50291B05}">
      <dsp:nvSpPr>
        <dsp:cNvPr id="0" name=""/>
        <dsp:cNvSpPr/>
      </dsp:nvSpPr>
      <dsp:spPr>
        <a:xfrm>
          <a:off x="3401031" y="4746233"/>
          <a:ext cx="2701133" cy="1620680"/>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Rinse with IPA</a:t>
          </a:r>
          <a:endParaRPr lang="en-US" sz="2800" kern="1200" dirty="0"/>
        </a:p>
      </dsp:txBody>
      <dsp:txXfrm>
        <a:off x="3448499" y="4793701"/>
        <a:ext cx="2606197" cy="1525744"/>
      </dsp:txXfrm>
    </dsp:sp>
    <dsp:sp modelId="{D07CC166-2729-4CDC-A0F4-8BD36E5B0E2F}">
      <dsp:nvSpPr>
        <dsp:cNvPr id="0" name=""/>
        <dsp:cNvSpPr/>
      </dsp:nvSpPr>
      <dsp:spPr>
        <a:xfrm rot="2034474">
          <a:off x="193484" y="6171206"/>
          <a:ext cx="4135541" cy="243102"/>
        </a:xfrm>
        <a:prstGeom prst="rect">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2AABA1A-F09A-4F8E-B755-CDCD49C58BA2}">
      <dsp:nvSpPr>
        <dsp:cNvPr id="0" name=""/>
        <dsp:cNvSpPr/>
      </dsp:nvSpPr>
      <dsp:spPr>
        <a:xfrm>
          <a:off x="0" y="4737741"/>
          <a:ext cx="2701133" cy="1620680"/>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smtClean="0"/>
            <a:t>Heat to 220°C </a:t>
          </a:r>
          <a:endParaRPr lang="en-US" sz="2800" kern="1200" dirty="0" smtClean="0"/>
        </a:p>
      </dsp:txBody>
      <dsp:txXfrm>
        <a:off x="47468" y="4785209"/>
        <a:ext cx="2606197" cy="1525744"/>
      </dsp:txXfrm>
    </dsp:sp>
    <dsp:sp modelId="{B0FEF91C-588A-412D-BFD6-5C91BF5C280F}">
      <dsp:nvSpPr>
        <dsp:cNvPr id="0" name=""/>
        <dsp:cNvSpPr/>
      </dsp:nvSpPr>
      <dsp:spPr>
        <a:xfrm>
          <a:off x="3437145" y="7049706"/>
          <a:ext cx="2701133" cy="1620680"/>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Acetone bath</a:t>
          </a:r>
          <a:endParaRPr lang="en-US" sz="2800" kern="1200" dirty="0"/>
        </a:p>
      </dsp:txBody>
      <dsp:txXfrm>
        <a:off x="3484613" y="7097174"/>
        <a:ext cx="2606197" cy="152574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4/6/2015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1344528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4/6/2015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22648045"/>
      </p:ext>
    </p:extLst>
  </p:cSld>
  <p:clrMap bg1="lt1" tx1="dk1" bg2="lt2" tx2="dk2" accent1="accent1" accent2="accent2" accent3="accent3" accent4="accent4" accent5="accent5" accent6="accent6" hlink="hlink" folHlink="folHlink"/>
  <p:notesStyle>
    <a:lvl1pPr marL="0" algn="l" defTabSz="4388900" rtl="0" eaLnBrk="1" latinLnBrk="0" hangingPunct="1">
      <a:defRPr sz="5800" kern="1200">
        <a:solidFill>
          <a:schemeClr val="tx1"/>
        </a:solidFill>
        <a:latin typeface="+mn-lt"/>
        <a:ea typeface="+mn-ea"/>
        <a:cs typeface="+mn-cs"/>
      </a:defRPr>
    </a:lvl1pPr>
    <a:lvl2pPr marL="2194451" algn="l" defTabSz="4388900" rtl="0" eaLnBrk="1" latinLnBrk="0" hangingPunct="1">
      <a:defRPr sz="5800" kern="1200">
        <a:solidFill>
          <a:schemeClr val="tx1"/>
        </a:solidFill>
        <a:latin typeface="+mn-lt"/>
        <a:ea typeface="+mn-ea"/>
        <a:cs typeface="+mn-cs"/>
      </a:defRPr>
    </a:lvl2pPr>
    <a:lvl3pPr marL="4388900" algn="l" defTabSz="4388900" rtl="0" eaLnBrk="1" latinLnBrk="0" hangingPunct="1">
      <a:defRPr sz="5800" kern="1200">
        <a:solidFill>
          <a:schemeClr val="tx1"/>
        </a:solidFill>
        <a:latin typeface="+mn-lt"/>
        <a:ea typeface="+mn-ea"/>
        <a:cs typeface="+mn-cs"/>
      </a:defRPr>
    </a:lvl3pPr>
    <a:lvl4pPr marL="6583351" algn="l" defTabSz="4388900" rtl="0" eaLnBrk="1" latinLnBrk="0" hangingPunct="1">
      <a:defRPr sz="5800" kern="1200">
        <a:solidFill>
          <a:schemeClr val="tx1"/>
        </a:solidFill>
        <a:latin typeface="+mn-lt"/>
        <a:ea typeface="+mn-ea"/>
        <a:cs typeface="+mn-cs"/>
      </a:defRPr>
    </a:lvl4pPr>
    <a:lvl5pPr marL="8777801" algn="l" defTabSz="4388900" rtl="0" eaLnBrk="1" latinLnBrk="0" hangingPunct="1">
      <a:defRPr sz="5800" kern="1200">
        <a:solidFill>
          <a:schemeClr val="tx1"/>
        </a:solidFill>
        <a:latin typeface="+mn-lt"/>
        <a:ea typeface="+mn-ea"/>
        <a:cs typeface="+mn-cs"/>
      </a:defRPr>
    </a:lvl5pPr>
    <a:lvl6pPr marL="10972252" algn="l" defTabSz="4388900" rtl="0" eaLnBrk="1" latinLnBrk="0" hangingPunct="1">
      <a:defRPr sz="5800" kern="1200">
        <a:solidFill>
          <a:schemeClr val="tx1"/>
        </a:solidFill>
        <a:latin typeface="+mn-lt"/>
        <a:ea typeface="+mn-ea"/>
        <a:cs typeface="+mn-cs"/>
      </a:defRPr>
    </a:lvl6pPr>
    <a:lvl7pPr marL="13166703" algn="l" defTabSz="4388900" rtl="0" eaLnBrk="1" latinLnBrk="0" hangingPunct="1">
      <a:defRPr sz="5800" kern="1200">
        <a:solidFill>
          <a:schemeClr val="tx1"/>
        </a:solidFill>
        <a:latin typeface="+mn-lt"/>
        <a:ea typeface="+mn-ea"/>
        <a:cs typeface="+mn-cs"/>
      </a:defRPr>
    </a:lvl7pPr>
    <a:lvl8pPr marL="15361152" algn="l" defTabSz="4388900" rtl="0" eaLnBrk="1" latinLnBrk="0" hangingPunct="1">
      <a:defRPr sz="5800" kern="1200">
        <a:solidFill>
          <a:schemeClr val="tx1"/>
        </a:solidFill>
        <a:latin typeface="+mn-lt"/>
        <a:ea typeface="+mn-ea"/>
        <a:cs typeface="+mn-cs"/>
      </a:defRPr>
    </a:lvl8pPr>
    <a:lvl9pPr marL="17555603" algn="l" defTabSz="4388900" rtl="0" eaLnBrk="1" latinLnBrk="0" hangingPunct="1">
      <a:defRPr sz="5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440962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4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32593" y="457202"/>
            <a:ext cx="32009976" cy="1447800"/>
          </a:xfrm>
          <a:prstGeom prst="rect">
            <a:avLst/>
          </a:prstGeom>
        </p:spPr>
        <p:txBody>
          <a:bodyPr lIns="91436" tIns="45717" rIns="91436" bIns="45717" anchor="ctr" anchorCtr="0"/>
          <a:lstStyle>
            <a:lvl1pPr>
              <a:defRPr b="1"/>
            </a:lvl1pPr>
          </a:lstStyle>
          <a:p>
            <a:r>
              <a:rPr lang="en-US" dirty="0" smtClean="0"/>
              <a:t>Click here to add the poster title</a:t>
            </a:r>
            <a:endParaRPr lang="en-US" dirty="0"/>
          </a:p>
        </p:txBody>
      </p:sp>
      <p:sp>
        <p:nvSpPr>
          <p:cNvPr id="4" name="Text Placeholder 3"/>
          <p:cNvSpPr>
            <a:spLocks noGrp="1"/>
          </p:cNvSpPr>
          <p:nvPr>
            <p:ph type="body" sz="quarter" idx="10" hasCustomPrompt="1"/>
          </p:nvPr>
        </p:nvSpPr>
        <p:spPr>
          <a:xfrm>
            <a:off x="904188" y="6004405"/>
            <a:ext cx="10056813"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6" name="Text Placeholder 5"/>
          <p:cNvSpPr>
            <a:spLocks noGrp="1"/>
          </p:cNvSpPr>
          <p:nvPr>
            <p:ph type="body" sz="quarter" idx="11" hasCustomPrompt="1"/>
          </p:nvPr>
        </p:nvSpPr>
        <p:spPr>
          <a:xfrm>
            <a:off x="922341" y="5265739"/>
            <a:ext cx="10048875" cy="754045"/>
          </a:xfrm>
          <a:prstGeom prst="rect">
            <a:avLst/>
          </a:prstGeom>
          <a:solidFill>
            <a:schemeClr val="accent5">
              <a:lumMod val="50000"/>
            </a:schemeClr>
          </a:solidFill>
        </p:spPr>
        <p:txBody>
          <a:bodyPr lIns="91436" tIns="91436" rIns="91436" bIns="91436" anchor="ctr" anchorCtr="0">
            <a:spAutoFit/>
          </a:bodyPr>
          <a:lstStyle>
            <a:lvl1pPr algn="ctr">
              <a:buNone/>
              <a:defRPr sz="3700" b="1" baseline="0">
                <a:solidFill>
                  <a:schemeClr val="bg1"/>
                </a:solidFill>
              </a:defRPr>
            </a:lvl1pPr>
          </a:lstStyle>
          <a:p>
            <a:pPr lvl="0"/>
            <a:r>
              <a:rPr lang="en-US" dirty="0" smtClean="0"/>
              <a:t>(click to edit) INTRODUCTION or ABSTRACT</a:t>
            </a:r>
            <a:endParaRPr lang="en-US" dirty="0"/>
          </a:p>
        </p:txBody>
      </p:sp>
      <p:sp>
        <p:nvSpPr>
          <p:cNvPr id="14" name="Picture Placeholder 13"/>
          <p:cNvSpPr>
            <a:spLocks noGrp="1"/>
          </p:cNvSpPr>
          <p:nvPr>
            <p:ph type="pic" sz="quarter" idx="15" hasCustomPrompt="1"/>
          </p:nvPr>
        </p:nvSpPr>
        <p:spPr>
          <a:xfrm>
            <a:off x="914400" y="1143000"/>
            <a:ext cx="4419600" cy="2514600"/>
          </a:xfrm>
          <a:prstGeom prst="rect">
            <a:avLst/>
          </a:prstGeom>
        </p:spPr>
        <p:txBody>
          <a:bodyPr lIns="91436" tIns="45717" rIns="91436" bIns="45717" anchor="ctr"/>
          <a:lstStyle>
            <a:lvl1pPr algn="ctr">
              <a:buNone/>
              <a:defRPr sz="4000">
                <a:solidFill>
                  <a:schemeClr val="bg1"/>
                </a:solidFill>
              </a:defRPr>
            </a:lvl1pPr>
          </a:lstStyle>
          <a:p>
            <a:r>
              <a:rPr lang="en-US" dirty="0" smtClean="0"/>
              <a:t>LOGO</a:t>
            </a:r>
            <a:endParaRPr lang="en-US" dirty="0"/>
          </a:p>
        </p:txBody>
      </p:sp>
      <p:sp>
        <p:nvSpPr>
          <p:cNvPr id="18" name="Picture Placeholder 13"/>
          <p:cNvSpPr>
            <a:spLocks noGrp="1"/>
          </p:cNvSpPr>
          <p:nvPr>
            <p:ph type="pic" sz="quarter" idx="18" hasCustomPrompt="1"/>
          </p:nvPr>
        </p:nvSpPr>
        <p:spPr>
          <a:xfrm>
            <a:off x="38557200" y="1219200"/>
            <a:ext cx="4419600" cy="2514600"/>
          </a:xfrm>
          <a:prstGeom prst="rect">
            <a:avLst/>
          </a:prstGeom>
        </p:spPr>
        <p:txBody>
          <a:bodyPr lIns="91436" tIns="45717" rIns="91436" bIns="45717" anchor="ctr"/>
          <a:lstStyle>
            <a:lvl1pPr algn="ctr">
              <a:buNone/>
              <a:defRPr sz="4000">
                <a:solidFill>
                  <a:schemeClr val="bg1"/>
                </a:solidFill>
              </a:defRPr>
            </a:lvl1pPr>
          </a:lstStyle>
          <a:p>
            <a:r>
              <a:rPr lang="en-US" dirty="0" smtClean="0"/>
              <a:t>LOGO</a:t>
            </a:r>
            <a:endParaRPr lang="en-US" dirty="0"/>
          </a:p>
        </p:txBody>
      </p:sp>
      <p:sp>
        <p:nvSpPr>
          <p:cNvPr id="20" name="Text Placeholder 5"/>
          <p:cNvSpPr>
            <a:spLocks noGrp="1"/>
          </p:cNvSpPr>
          <p:nvPr>
            <p:ph type="body" sz="quarter" idx="20" hasCustomPrompt="1"/>
          </p:nvPr>
        </p:nvSpPr>
        <p:spPr>
          <a:xfrm>
            <a:off x="922339" y="14212513"/>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(click to edit)  OBJECTIVES</a:t>
            </a:r>
            <a:endParaRPr lang="en-US" dirty="0"/>
          </a:p>
        </p:txBody>
      </p:sp>
      <p:sp>
        <p:nvSpPr>
          <p:cNvPr id="21" name="Text Placeholder 3"/>
          <p:cNvSpPr>
            <a:spLocks noGrp="1"/>
          </p:cNvSpPr>
          <p:nvPr>
            <p:ph type="body" sz="quarter" idx="21" hasCustomPrompt="1"/>
          </p:nvPr>
        </p:nvSpPr>
        <p:spPr>
          <a:xfrm>
            <a:off x="11587165" y="5996467"/>
            <a:ext cx="10048874"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2" name="Text Placeholder 5"/>
          <p:cNvSpPr>
            <a:spLocks noGrp="1"/>
          </p:cNvSpPr>
          <p:nvPr>
            <p:ph type="body" sz="quarter" idx="22" hasCustomPrompt="1"/>
          </p:nvPr>
        </p:nvSpPr>
        <p:spPr>
          <a:xfrm>
            <a:off x="11587166" y="5265739"/>
            <a:ext cx="10048875" cy="754045"/>
          </a:xfrm>
          <a:prstGeom prst="rect">
            <a:avLst/>
          </a:prstGeom>
          <a:solidFill>
            <a:schemeClr val="accent5">
              <a:lumMod val="50000"/>
            </a:schemeClr>
          </a:solidFill>
        </p:spPr>
        <p:txBody>
          <a:bodyPr lIns="91436" tIns="91436" rIns="91436" bIns="91436" anchor="ctr" anchorCtr="0">
            <a:spAutoFit/>
          </a:bodyPr>
          <a:lstStyle>
            <a:lvl1pPr algn="ctr">
              <a:buNone/>
              <a:defRPr sz="3700" b="1" baseline="0">
                <a:solidFill>
                  <a:schemeClr val="bg1"/>
                </a:solidFill>
              </a:defRPr>
            </a:lvl1pPr>
          </a:lstStyle>
          <a:p>
            <a:pPr lvl="0"/>
            <a:r>
              <a:rPr lang="en-US" dirty="0" smtClean="0"/>
              <a:t>(click to edit)  MATERIALS &amp; METHODS</a:t>
            </a:r>
            <a:endParaRPr lang="en-US" dirty="0"/>
          </a:p>
        </p:txBody>
      </p:sp>
      <p:sp>
        <p:nvSpPr>
          <p:cNvPr id="23" name="Text Placeholder 3"/>
          <p:cNvSpPr>
            <a:spLocks noGrp="1"/>
          </p:cNvSpPr>
          <p:nvPr>
            <p:ph type="body" sz="quarter" idx="23" hasCustomPrompt="1"/>
          </p:nvPr>
        </p:nvSpPr>
        <p:spPr>
          <a:xfrm>
            <a:off x="22258339" y="6004405"/>
            <a:ext cx="10048874"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4" name="Text Placeholder 5"/>
          <p:cNvSpPr>
            <a:spLocks noGrp="1"/>
          </p:cNvSpPr>
          <p:nvPr>
            <p:ph type="body" sz="quarter" idx="24" hasCustomPrompt="1"/>
          </p:nvPr>
        </p:nvSpPr>
        <p:spPr>
          <a:xfrm>
            <a:off x="22250400" y="5257801"/>
            <a:ext cx="10058400" cy="754045"/>
          </a:xfrm>
          <a:prstGeom prst="rect">
            <a:avLst/>
          </a:prstGeom>
          <a:solidFill>
            <a:schemeClr val="accent5">
              <a:lumMod val="50000"/>
            </a:schemeClr>
          </a:solidFill>
        </p:spPr>
        <p:txBody>
          <a:bodyPr lIns="91436" tIns="91436" rIns="91436" bIns="91436" anchor="ctr" anchorCtr="0">
            <a:spAutoFit/>
          </a:bodyPr>
          <a:lstStyle>
            <a:lvl1pPr algn="ctr">
              <a:buNone/>
              <a:defRPr sz="3700" b="1" baseline="0">
                <a:solidFill>
                  <a:schemeClr val="bg1"/>
                </a:solidFill>
              </a:defRPr>
            </a:lvl1pPr>
          </a:lstStyle>
          <a:p>
            <a:pPr lvl="0"/>
            <a:r>
              <a:rPr lang="en-US" dirty="0" smtClean="0"/>
              <a:t>(click to edit)  RESULTS</a:t>
            </a:r>
            <a:endParaRPr lang="en-US" dirty="0"/>
          </a:p>
        </p:txBody>
      </p:sp>
      <p:sp>
        <p:nvSpPr>
          <p:cNvPr id="25" name="Text Placeholder 5"/>
          <p:cNvSpPr>
            <a:spLocks noGrp="1"/>
          </p:cNvSpPr>
          <p:nvPr>
            <p:ph type="body" sz="quarter" idx="25" hasCustomPrompt="1"/>
          </p:nvPr>
        </p:nvSpPr>
        <p:spPr>
          <a:xfrm>
            <a:off x="32924750" y="5265739"/>
            <a:ext cx="10047018"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(click to edit)  CONCLUSIONS</a:t>
            </a:r>
            <a:endParaRPr lang="en-US" dirty="0"/>
          </a:p>
        </p:txBody>
      </p:sp>
      <p:sp>
        <p:nvSpPr>
          <p:cNvPr id="26" name="Text Placeholder 3"/>
          <p:cNvSpPr>
            <a:spLocks noGrp="1"/>
          </p:cNvSpPr>
          <p:nvPr>
            <p:ph type="body" sz="quarter" idx="26" hasCustomPrompt="1"/>
          </p:nvPr>
        </p:nvSpPr>
        <p:spPr>
          <a:xfrm>
            <a:off x="32924750" y="6004405"/>
            <a:ext cx="10047018"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7" name="Text Placeholder 5"/>
          <p:cNvSpPr>
            <a:spLocks noGrp="1"/>
          </p:cNvSpPr>
          <p:nvPr>
            <p:ph type="body" sz="quarter" idx="27" hasCustomPrompt="1"/>
          </p:nvPr>
        </p:nvSpPr>
        <p:spPr>
          <a:xfrm>
            <a:off x="32919059" y="14272738"/>
            <a:ext cx="10047018"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(click to edit)  REFERENCES</a:t>
            </a:r>
            <a:endParaRPr lang="en-US" dirty="0"/>
          </a:p>
        </p:txBody>
      </p:sp>
      <p:sp>
        <p:nvSpPr>
          <p:cNvPr id="28" name="Text Placeholder 3"/>
          <p:cNvSpPr>
            <a:spLocks noGrp="1"/>
          </p:cNvSpPr>
          <p:nvPr>
            <p:ph type="body" sz="quarter" idx="28" hasCustomPrompt="1"/>
          </p:nvPr>
        </p:nvSpPr>
        <p:spPr>
          <a:xfrm>
            <a:off x="32997777" y="15011402"/>
            <a:ext cx="10052050"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9" name="Text Placeholder 5"/>
          <p:cNvSpPr>
            <a:spLocks noGrp="1"/>
          </p:cNvSpPr>
          <p:nvPr>
            <p:ph type="body" sz="quarter" idx="29" hasCustomPrompt="1"/>
          </p:nvPr>
        </p:nvSpPr>
        <p:spPr>
          <a:xfrm>
            <a:off x="32924750" y="25679401"/>
            <a:ext cx="10047018"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(click to edit)  ACKNOWLEDGEMENTS or  CONTACT</a:t>
            </a:r>
            <a:endParaRPr lang="en-US" dirty="0"/>
          </a:p>
        </p:txBody>
      </p:sp>
      <p:sp>
        <p:nvSpPr>
          <p:cNvPr id="30" name="Text Placeholder 3"/>
          <p:cNvSpPr>
            <a:spLocks noGrp="1"/>
          </p:cNvSpPr>
          <p:nvPr>
            <p:ph type="body" sz="quarter" idx="30" hasCustomPrompt="1"/>
          </p:nvPr>
        </p:nvSpPr>
        <p:spPr>
          <a:xfrm>
            <a:off x="32914027" y="26433446"/>
            <a:ext cx="10052050"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111" name="Text Placeholder 5"/>
          <p:cNvSpPr>
            <a:spLocks noGrp="1"/>
          </p:cNvSpPr>
          <p:nvPr>
            <p:ph type="body" sz="quarter" idx="95"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60" name="Text Placeholder 3"/>
          <p:cNvSpPr>
            <a:spLocks noGrp="1"/>
          </p:cNvSpPr>
          <p:nvPr>
            <p:ph type="body" sz="quarter" idx="96" hasCustomPrompt="1"/>
          </p:nvPr>
        </p:nvSpPr>
        <p:spPr>
          <a:xfrm>
            <a:off x="904188" y="14951552"/>
            <a:ext cx="10056813"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103" name="Text Placeholder 3"/>
          <p:cNvSpPr>
            <a:spLocks noGrp="1"/>
          </p:cNvSpPr>
          <p:nvPr>
            <p:ph type="body" sz="quarter" idx="107"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51" name="Text Placeholder 3"/>
          <p:cNvSpPr>
            <a:spLocks noGrp="1"/>
          </p:cNvSpPr>
          <p:nvPr>
            <p:ph type="body" sz="quarter" idx="116"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52" name="Text Placeholder 3"/>
          <p:cNvSpPr>
            <a:spLocks noGrp="1"/>
          </p:cNvSpPr>
          <p:nvPr>
            <p:ph type="body" sz="quarter" idx="117"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53" name="Text Placeholder 3"/>
          <p:cNvSpPr>
            <a:spLocks noGrp="1"/>
          </p:cNvSpPr>
          <p:nvPr>
            <p:ph type="body" sz="quarter" idx="118"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54" name="Text Placeholder 3"/>
          <p:cNvSpPr>
            <a:spLocks noGrp="1"/>
          </p:cNvSpPr>
          <p:nvPr>
            <p:ph type="body" sz="quarter" idx="119"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55" name="Text Placeholder 3"/>
          <p:cNvSpPr>
            <a:spLocks noGrp="1"/>
          </p:cNvSpPr>
          <p:nvPr>
            <p:ph type="body" sz="quarter" idx="120"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56" name="Text Placeholder 3"/>
          <p:cNvSpPr>
            <a:spLocks noGrp="1"/>
          </p:cNvSpPr>
          <p:nvPr>
            <p:ph type="body" sz="quarter" idx="121"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57" name="Text Placeholder 3"/>
          <p:cNvSpPr>
            <a:spLocks noGrp="1"/>
          </p:cNvSpPr>
          <p:nvPr>
            <p:ph type="body" sz="quarter" idx="122"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58" name="Text Placeholder 3"/>
          <p:cNvSpPr>
            <a:spLocks noGrp="1"/>
          </p:cNvSpPr>
          <p:nvPr>
            <p:ph type="body" sz="quarter" idx="123"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59" name="Text Placeholder 3"/>
          <p:cNvSpPr>
            <a:spLocks noGrp="1"/>
          </p:cNvSpPr>
          <p:nvPr>
            <p:ph type="body" sz="quarter" idx="124"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61" name="Text Placeholder 3"/>
          <p:cNvSpPr>
            <a:spLocks noGrp="1"/>
          </p:cNvSpPr>
          <p:nvPr>
            <p:ph type="body" sz="quarter" idx="125"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83" name="Picture Placeholder 13"/>
          <p:cNvSpPr>
            <a:spLocks noGrp="1"/>
          </p:cNvSpPr>
          <p:nvPr>
            <p:ph type="pic" sz="quarter" idx="115"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84" name="Picture Placeholder 13"/>
          <p:cNvSpPr>
            <a:spLocks noGrp="1"/>
          </p:cNvSpPr>
          <p:nvPr>
            <p:ph type="pic" sz="quarter" idx="126"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85" name="Picture Placeholder 13"/>
          <p:cNvSpPr>
            <a:spLocks noGrp="1"/>
          </p:cNvSpPr>
          <p:nvPr>
            <p:ph type="pic" sz="quarter" idx="127"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86" name="Picture Placeholder 13"/>
          <p:cNvSpPr>
            <a:spLocks noGrp="1"/>
          </p:cNvSpPr>
          <p:nvPr>
            <p:ph type="pic" sz="quarter" idx="128"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87" name="Picture Placeholder 13"/>
          <p:cNvSpPr>
            <a:spLocks noGrp="1"/>
          </p:cNvSpPr>
          <p:nvPr>
            <p:ph type="pic" sz="quarter" idx="129"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89" name="Picture Placeholder 13"/>
          <p:cNvSpPr>
            <a:spLocks noGrp="1"/>
          </p:cNvSpPr>
          <p:nvPr>
            <p:ph type="pic" sz="quarter" idx="130"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92" name="Picture Placeholder 13"/>
          <p:cNvSpPr>
            <a:spLocks noGrp="1"/>
          </p:cNvSpPr>
          <p:nvPr>
            <p:ph type="pic" sz="quarter" idx="131"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95" name="Picture Placeholder 13"/>
          <p:cNvSpPr>
            <a:spLocks noGrp="1"/>
          </p:cNvSpPr>
          <p:nvPr>
            <p:ph type="pic" sz="quarter" idx="132"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98" name="Picture Placeholder 13"/>
          <p:cNvSpPr>
            <a:spLocks noGrp="1"/>
          </p:cNvSpPr>
          <p:nvPr>
            <p:ph type="pic" sz="quarter" idx="133"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112" name="Picture Placeholder 13"/>
          <p:cNvSpPr>
            <a:spLocks noGrp="1"/>
          </p:cNvSpPr>
          <p:nvPr>
            <p:ph type="pic" sz="quarter" idx="134"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121" name="Picture Placeholder 13"/>
          <p:cNvSpPr>
            <a:spLocks noGrp="1"/>
          </p:cNvSpPr>
          <p:nvPr>
            <p:ph type="pic" sz="quarter" idx="135"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62" name="Text Placeholder 5"/>
          <p:cNvSpPr>
            <a:spLocks noGrp="1"/>
          </p:cNvSpPr>
          <p:nvPr>
            <p:ph type="body" sz="quarter" idx="136"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63" name="Text Placeholder 5"/>
          <p:cNvSpPr>
            <a:spLocks noGrp="1"/>
          </p:cNvSpPr>
          <p:nvPr>
            <p:ph type="body" sz="quarter" idx="137"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64" name="Text Placeholder 5"/>
          <p:cNvSpPr>
            <a:spLocks noGrp="1"/>
          </p:cNvSpPr>
          <p:nvPr>
            <p:ph type="body" sz="quarter" idx="138"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65" name="Text Placeholder 5"/>
          <p:cNvSpPr>
            <a:spLocks noGrp="1"/>
          </p:cNvSpPr>
          <p:nvPr>
            <p:ph type="body" sz="quarter" idx="139"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66" name="Text Placeholder 5"/>
          <p:cNvSpPr>
            <a:spLocks noGrp="1"/>
          </p:cNvSpPr>
          <p:nvPr>
            <p:ph type="body" sz="quarter" idx="140"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67" name="Text Placeholder 5"/>
          <p:cNvSpPr>
            <a:spLocks noGrp="1"/>
          </p:cNvSpPr>
          <p:nvPr>
            <p:ph type="body" sz="quarter" idx="141"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68" name="Text Placeholder 5"/>
          <p:cNvSpPr>
            <a:spLocks noGrp="1"/>
          </p:cNvSpPr>
          <p:nvPr>
            <p:ph type="body" sz="quarter" idx="142"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69" name="Text Placeholder 5"/>
          <p:cNvSpPr>
            <a:spLocks noGrp="1"/>
          </p:cNvSpPr>
          <p:nvPr>
            <p:ph type="body" sz="quarter" idx="143"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70" name="Text Placeholder 5"/>
          <p:cNvSpPr>
            <a:spLocks noGrp="1"/>
          </p:cNvSpPr>
          <p:nvPr>
            <p:ph type="body" sz="quarter" idx="144"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71" name="Text Placeholder 5"/>
          <p:cNvSpPr>
            <a:spLocks noGrp="1"/>
          </p:cNvSpPr>
          <p:nvPr>
            <p:ph type="body" sz="quarter" idx="145"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72" name="Text Placeholder 5"/>
          <p:cNvSpPr>
            <a:spLocks noGrp="1"/>
          </p:cNvSpPr>
          <p:nvPr>
            <p:ph type="body" sz="quarter" idx="146"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73" name="Text Placeholder 5"/>
          <p:cNvSpPr>
            <a:spLocks noGrp="1"/>
          </p:cNvSpPr>
          <p:nvPr>
            <p:ph type="body" sz="quarter" idx="147"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74" name="Text Placeholder 5"/>
          <p:cNvSpPr>
            <a:spLocks noGrp="1"/>
          </p:cNvSpPr>
          <p:nvPr>
            <p:ph type="body" sz="quarter" idx="148"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75" name="Text Placeholder 5"/>
          <p:cNvSpPr>
            <a:spLocks noGrp="1"/>
          </p:cNvSpPr>
          <p:nvPr>
            <p:ph type="body" sz="quarter" idx="149"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77" name="Text Placeholder 76"/>
          <p:cNvSpPr>
            <a:spLocks noGrp="1"/>
          </p:cNvSpPr>
          <p:nvPr>
            <p:ph type="body" sz="quarter" idx="150" hasCustomPrompt="1"/>
          </p:nvPr>
        </p:nvSpPr>
        <p:spPr>
          <a:xfrm>
            <a:off x="5932593" y="3185162"/>
            <a:ext cx="31998968" cy="1280160"/>
          </a:xfrm>
          <a:prstGeom prst="rect">
            <a:avLst/>
          </a:prstGeom>
        </p:spPr>
        <p:txBody>
          <a:bodyPr/>
          <a:lstStyle>
            <a:lvl1pPr algn="ctr">
              <a:buFontTx/>
              <a:buNone/>
              <a:defRPr sz="54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
        <p:nvSpPr>
          <p:cNvPr id="78" name="Text Placeholder 76"/>
          <p:cNvSpPr>
            <a:spLocks noGrp="1"/>
          </p:cNvSpPr>
          <p:nvPr>
            <p:ph type="body" sz="quarter" idx="151" hasCustomPrompt="1"/>
          </p:nvPr>
        </p:nvSpPr>
        <p:spPr>
          <a:xfrm>
            <a:off x="5932593" y="1905002"/>
            <a:ext cx="31998968" cy="1280160"/>
          </a:xfrm>
          <a:prstGeom prst="rect">
            <a:avLst/>
          </a:prstGeom>
        </p:spPr>
        <p:txBody>
          <a:bodyPr/>
          <a:lstStyle>
            <a:lvl1pPr algn="ctr">
              <a:buFontTx/>
              <a:buNone/>
              <a:defRPr sz="72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3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904186" y="6004405"/>
            <a:ext cx="13591277" cy="846363"/>
          </a:xfrm>
          <a:prstGeom prst="rect">
            <a:avLst/>
          </a:prstGeom>
        </p:spPr>
        <p:txBody>
          <a:bodyPr wrap="square" lIns="228589" tIns="228589" rIns="228589" bIns="228589">
            <a:spAutoFit/>
          </a:bodyPr>
          <a:lstStyle>
            <a:lvl1pPr marL="342883" indent="-342883">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6" name="Text Placeholder 5"/>
          <p:cNvSpPr>
            <a:spLocks noGrp="1"/>
          </p:cNvSpPr>
          <p:nvPr>
            <p:ph type="body" sz="quarter" idx="11" hasCustomPrompt="1"/>
          </p:nvPr>
        </p:nvSpPr>
        <p:spPr>
          <a:xfrm>
            <a:off x="922338" y="5265739"/>
            <a:ext cx="13573126"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(click to add) INTRODUCTION or ABSTRACT</a:t>
            </a:r>
            <a:endParaRPr lang="en-US" dirty="0"/>
          </a:p>
        </p:txBody>
      </p:sp>
      <p:sp>
        <p:nvSpPr>
          <p:cNvPr id="14" name="Picture Placeholder 13"/>
          <p:cNvSpPr>
            <a:spLocks noGrp="1"/>
          </p:cNvSpPr>
          <p:nvPr>
            <p:ph type="pic" sz="quarter" idx="15" hasCustomPrompt="1"/>
          </p:nvPr>
        </p:nvSpPr>
        <p:spPr>
          <a:xfrm>
            <a:off x="914400" y="1143000"/>
            <a:ext cx="4419600" cy="2514600"/>
          </a:xfrm>
          <a:prstGeom prst="rect">
            <a:avLst/>
          </a:prstGeom>
        </p:spPr>
        <p:txBody>
          <a:bodyPr lIns="91436" tIns="45717" rIns="91436" bIns="45717" anchor="ctr"/>
          <a:lstStyle>
            <a:lvl1pPr algn="ctr">
              <a:buNone/>
              <a:defRPr sz="4000">
                <a:solidFill>
                  <a:schemeClr val="bg1"/>
                </a:solidFill>
              </a:defRPr>
            </a:lvl1pPr>
          </a:lstStyle>
          <a:p>
            <a:r>
              <a:rPr lang="en-US" dirty="0" smtClean="0"/>
              <a:t>LOGO</a:t>
            </a:r>
            <a:endParaRPr lang="en-US" dirty="0"/>
          </a:p>
        </p:txBody>
      </p:sp>
      <p:sp>
        <p:nvSpPr>
          <p:cNvPr id="18" name="Picture Placeholder 13"/>
          <p:cNvSpPr>
            <a:spLocks noGrp="1"/>
          </p:cNvSpPr>
          <p:nvPr>
            <p:ph type="pic" sz="quarter" idx="18" hasCustomPrompt="1"/>
          </p:nvPr>
        </p:nvSpPr>
        <p:spPr>
          <a:xfrm>
            <a:off x="38557200" y="1219200"/>
            <a:ext cx="4419600" cy="2514600"/>
          </a:xfrm>
          <a:prstGeom prst="rect">
            <a:avLst/>
          </a:prstGeom>
        </p:spPr>
        <p:txBody>
          <a:bodyPr lIns="91436" tIns="45717" rIns="91436" bIns="45717" anchor="ctr"/>
          <a:lstStyle>
            <a:lvl1pPr algn="ctr">
              <a:buNone/>
              <a:defRPr sz="4000">
                <a:solidFill>
                  <a:schemeClr val="bg1"/>
                </a:solidFill>
              </a:defRPr>
            </a:lvl1pPr>
          </a:lstStyle>
          <a:p>
            <a:r>
              <a:rPr lang="en-US" dirty="0" smtClean="0"/>
              <a:t>LOGO</a:t>
            </a:r>
            <a:endParaRPr lang="en-US" dirty="0"/>
          </a:p>
        </p:txBody>
      </p:sp>
      <p:sp>
        <p:nvSpPr>
          <p:cNvPr id="19" name="Text Placeholder 3"/>
          <p:cNvSpPr>
            <a:spLocks noGrp="1"/>
          </p:cNvSpPr>
          <p:nvPr>
            <p:ph type="body" sz="quarter" idx="19" hasCustomPrompt="1"/>
          </p:nvPr>
        </p:nvSpPr>
        <p:spPr>
          <a:xfrm>
            <a:off x="922338" y="17949530"/>
            <a:ext cx="13592864" cy="846363"/>
          </a:xfrm>
          <a:prstGeom prst="rect">
            <a:avLst/>
          </a:prstGeom>
        </p:spPr>
        <p:txBody>
          <a:bodyPr wrap="square" lIns="228589" tIns="228589" rIns="228589" bIns="228589">
            <a:spAutoFit/>
          </a:bodyPr>
          <a:lstStyle>
            <a:lvl1pPr marL="342883" indent="-342883">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0" name="Text Placeholder 5"/>
          <p:cNvSpPr>
            <a:spLocks noGrp="1"/>
          </p:cNvSpPr>
          <p:nvPr>
            <p:ph type="body" sz="quarter" idx="20" hasCustomPrompt="1"/>
          </p:nvPr>
        </p:nvSpPr>
        <p:spPr>
          <a:xfrm>
            <a:off x="942080" y="17242973"/>
            <a:ext cx="13573125"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(click to add)  OBJECTIVES</a:t>
            </a:r>
            <a:endParaRPr lang="en-US" dirty="0"/>
          </a:p>
        </p:txBody>
      </p:sp>
      <p:sp>
        <p:nvSpPr>
          <p:cNvPr id="21" name="Text Placeholder 3"/>
          <p:cNvSpPr>
            <a:spLocks noGrp="1"/>
          </p:cNvSpPr>
          <p:nvPr>
            <p:ph type="body" sz="quarter" idx="21" hasCustomPrompt="1"/>
          </p:nvPr>
        </p:nvSpPr>
        <p:spPr>
          <a:xfrm>
            <a:off x="15154276" y="21304135"/>
            <a:ext cx="13571534" cy="846363"/>
          </a:xfrm>
          <a:prstGeom prst="rect">
            <a:avLst/>
          </a:prstGeom>
        </p:spPr>
        <p:txBody>
          <a:bodyPr wrap="square" lIns="228589" tIns="228589" rIns="228589" bIns="228589">
            <a:spAutoFit/>
          </a:bodyPr>
          <a:lstStyle>
            <a:lvl1pPr marL="342883" indent="-342883">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2" name="Text Placeholder 5"/>
          <p:cNvSpPr>
            <a:spLocks noGrp="1"/>
          </p:cNvSpPr>
          <p:nvPr>
            <p:ph type="body" sz="quarter" idx="22" hasCustomPrompt="1"/>
          </p:nvPr>
        </p:nvSpPr>
        <p:spPr>
          <a:xfrm>
            <a:off x="15154276" y="20573407"/>
            <a:ext cx="13571534"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(click to add)  MATERIALS &amp; METHODS</a:t>
            </a:r>
            <a:endParaRPr lang="en-US" dirty="0"/>
          </a:p>
        </p:txBody>
      </p:sp>
      <p:sp>
        <p:nvSpPr>
          <p:cNvPr id="23" name="Text Placeholder 3"/>
          <p:cNvSpPr>
            <a:spLocks noGrp="1"/>
          </p:cNvSpPr>
          <p:nvPr>
            <p:ph type="body" sz="quarter" idx="23" hasCustomPrompt="1"/>
          </p:nvPr>
        </p:nvSpPr>
        <p:spPr>
          <a:xfrm>
            <a:off x="15162215" y="6012343"/>
            <a:ext cx="13571534" cy="846363"/>
          </a:xfrm>
          <a:prstGeom prst="rect">
            <a:avLst/>
          </a:prstGeom>
        </p:spPr>
        <p:txBody>
          <a:bodyPr wrap="square" lIns="228589" tIns="228589" rIns="228589" bIns="228589">
            <a:spAutoFit/>
          </a:bodyPr>
          <a:lstStyle>
            <a:lvl1pPr marL="342883" indent="-342883">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4" name="Text Placeholder 5"/>
          <p:cNvSpPr>
            <a:spLocks noGrp="1"/>
          </p:cNvSpPr>
          <p:nvPr>
            <p:ph type="body" sz="quarter" idx="24" hasCustomPrompt="1"/>
          </p:nvPr>
        </p:nvSpPr>
        <p:spPr>
          <a:xfrm>
            <a:off x="15154277" y="5265739"/>
            <a:ext cx="13579475"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(click to add)  RESULTS</a:t>
            </a:r>
            <a:endParaRPr lang="en-US" dirty="0"/>
          </a:p>
        </p:txBody>
      </p:sp>
      <p:sp>
        <p:nvSpPr>
          <p:cNvPr id="25" name="Text Placeholder 5"/>
          <p:cNvSpPr>
            <a:spLocks noGrp="1"/>
          </p:cNvSpPr>
          <p:nvPr>
            <p:ph type="body" sz="quarter" idx="25" hasCustomPrompt="1"/>
          </p:nvPr>
        </p:nvSpPr>
        <p:spPr>
          <a:xfrm>
            <a:off x="29395741" y="5265739"/>
            <a:ext cx="13576029"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(click to add)  CONCLUSIONS</a:t>
            </a:r>
            <a:endParaRPr lang="en-US" dirty="0"/>
          </a:p>
        </p:txBody>
      </p:sp>
      <p:sp>
        <p:nvSpPr>
          <p:cNvPr id="26" name="Text Placeholder 3"/>
          <p:cNvSpPr>
            <a:spLocks noGrp="1"/>
          </p:cNvSpPr>
          <p:nvPr>
            <p:ph type="body" sz="quarter" idx="26" hasCustomPrompt="1"/>
          </p:nvPr>
        </p:nvSpPr>
        <p:spPr>
          <a:xfrm>
            <a:off x="29395741" y="6004405"/>
            <a:ext cx="13576029" cy="846363"/>
          </a:xfrm>
          <a:prstGeom prst="rect">
            <a:avLst/>
          </a:prstGeom>
        </p:spPr>
        <p:txBody>
          <a:bodyPr wrap="square" lIns="228589" tIns="228589" rIns="228589" bIns="228589">
            <a:spAutoFit/>
          </a:bodyPr>
          <a:lstStyle>
            <a:lvl1pPr marL="342883" indent="-342883">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7" name="Text Placeholder 5"/>
          <p:cNvSpPr>
            <a:spLocks noGrp="1"/>
          </p:cNvSpPr>
          <p:nvPr>
            <p:ph type="body" sz="quarter" idx="27" hasCustomPrompt="1"/>
          </p:nvPr>
        </p:nvSpPr>
        <p:spPr>
          <a:xfrm>
            <a:off x="29395741" y="17210866"/>
            <a:ext cx="13576029"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(click to add)  REFERENCES</a:t>
            </a:r>
            <a:endParaRPr lang="en-US" dirty="0"/>
          </a:p>
        </p:txBody>
      </p:sp>
      <p:sp>
        <p:nvSpPr>
          <p:cNvPr id="28" name="Text Placeholder 3"/>
          <p:cNvSpPr>
            <a:spLocks noGrp="1"/>
          </p:cNvSpPr>
          <p:nvPr>
            <p:ph type="body" sz="quarter" idx="28" hasCustomPrompt="1"/>
          </p:nvPr>
        </p:nvSpPr>
        <p:spPr>
          <a:xfrm>
            <a:off x="29390710" y="17949530"/>
            <a:ext cx="13581061" cy="846363"/>
          </a:xfrm>
          <a:prstGeom prst="rect">
            <a:avLst/>
          </a:prstGeom>
        </p:spPr>
        <p:txBody>
          <a:bodyPr wrap="square" lIns="228589" tIns="228589" rIns="228589" bIns="228589">
            <a:spAutoFit/>
          </a:bodyPr>
          <a:lstStyle>
            <a:lvl1pPr marL="342883" indent="-342883">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9" name="Text Placeholder 5"/>
          <p:cNvSpPr>
            <a:spLocks noGrp="1"/>
          </p:cNvSpPr>
          <p:nvPr>
            <p:ph type="body" sz="quarter" idx="29" hasCustomPrompt="1"/>
          </p:nvPr>
        </p:nvSpPr>
        <p:spPr>
          <a:xfrm>
            <a:off x="29395741" y="25679401"/>
            <a:ext cx="13576029"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(click to add)  ACKNOWLEDGEMENTS  or  CONTACT</a:t>
            </a:r>
            <a:endParaRPr lang="en-US" dirty="0"/>
          </a:p>
        </p:txBody>
      </p:sp>
      <p:sp>
        <p:nvSpPr>
          <p:cNvPr id="30" name="Text Placeholder 3"/>
          <p:cNvSpPr>
            <a:spLocks noGrp="1"/>
          </p:cNvSpPr>
          <p:nvPr>
            <p:ph type="body" sz="quarter" idx="30" hasCustomPrompt="1"/>
          </p:nvPr>
        </p:nvSpPr>
        <p:spPr>
          <a:xfrm>
            <a:off x="29395742" y="26418067"/>
            <a:ext cx="13581061" cy="846363"/>
          </a:xfrm>
          <a:prstGeom prst="rect">
            <a:avLst/>
          </a:prstGeom>
        </p:spPr>
        <p:txBody>
          <a:bodyPr wrap="square" lIns="228589" tIns="228589" rIns="228589" bIns="228589">
            <a:spAutoFit/>
          </a:bodyPr>
          <a:lstStyle>
            <a:lvl1pPr marL="342883" indent="-342883">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58" name="Title 1"/>
          <p:cNvSpPr>
            <a:spLocks noGrp="1"/>
          </p:cNvSpPr>
          <p:nvPr>
            <p:ph type="title" hasCustomPrompt="1"/>
          </p:nvPr>
        </p:nvSpPr>
        <p:spPr>
          <a:xfrm>
            <a:off x="5932593" y="457202"/>
            <a:ext cx="32009976" cy="1447800"/>
          </a:xfrm>
          <a:prstGeom prst="rect">
            <a:avLst/>
          </a:prstGeom>
        </p:spPr>
        <p:txBody>
          <a:bodyPr lIns="91436" tIns="45717" rIns="91436" bIns="45717" anchor="ctr" anchorCtr="0"/>
          <a:lstStyle>
            <a:lvl1pPr>
              <a:defRPr b="1"/>
            </a:lvl1pPr>
          </a:lstStyle>
          <a:p>
            <a:r>
              <a:rPr lang="en-US" dirty="0" smtClean="0"/>
              <a:t>Click here to add the poster title</a:t>
            </a:r>
            <a:endParaRPr lang="en-US" dirty="0"/>
          </a:p>
        </p:txBody>
      </p:sp>
      <p:sp>
        <p:nvSpPr>
          <p:cNvPr id="59" name="Text Placeholder 76"/>
          <p:cNvSpPr>
            <a:spLocks noGrp="1"/>
          </p:cNvSpPr>
          <p:nvPr>
            <p:ph type="body" sz="quarter" idx="150" hasCustomPrompt="1"/>
          </p:nvPr>
        </p:nvSpPr>
        <p:spPr>
          <a:xfrm>
            <a:off x="5932593" y="3185162"/>
            <a:ext cx="31998968" cy="1280160"/>
          </a:xfrm>
          <a:prstGeom prst="rect">
            <a:avLst/>
          </a:prstGeom>
        </p:spPr>
        <p:txBody>
          <a:bodyPr/>
          <a:lstStyle>
            <a:lvl1pPr algn="ctr">
              <a:buFontTx/>
              <a:buNone/>
              <a:defRPr sz="54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
        <p:nvSpPr>
          <p:cNvPr id="62" name="Text Placeholder 76"/>
          <p:cNvSpPr>
            <a:spLocks noGrp="1"/>
          </p:cNvSpPr>
          <p:nvPr>
            <p:ph type="body" sz="quarter" idx="151" hasCustomPrompt="1"/>
          </p:nvPr>
        </p:nvSpPr>
        <p:spPr>
          <a:xfrm>
            <a:off x="5932593" y="1905002"/>
            <a:ext cx="31998968" cy="1280160"/>
          </a:xfrm>
          <a:prstGeom prst="rect">
            <a:avLst/>
          </a:prstGeom>
        </p:spPr>
        <p:txBody>
          <a:bodyPr/>
          <a:lstStyle>
            <a:lvl1pPr algn="ctr">
              <a:buFontTx/>
              <a:buNone/>
              <a:defRPr sz="72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
        <p:nvSpPr>
          <p:cNvPr id="71" name="Text Placeholder 5"/>
          <p:cNvSpPr>
            <a:spLocks noGrp="1"/>
          </p:cNvSpPr>
          <p:nvPr>
            <p:ph type="body" sz="quarter" idx="95"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72" name="Text Placeholder 3"/>
          <p:cNvSpPr>
            <a:spLocks noGrp="1"/>
          </p:cNvSpPr>
          <p:nvPr>
            <p:ph type="body" sz="quarter" idx="107"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73" name="Text Placeholder 3"/>
          <p:cNvSpPr>
            <a:spLocks noGrp="1"/>
          </p:cNvSpPr>
          <p:nvPr>
            <p:ph type="body" sz="quarter" idx="116"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74" name="Text Placeholder 3"/>
          <p:cNvSpPr>
            <a:spLocks noGrp="1"/>
          </p:cNvSpPr>
          <p:nvPr>
            <p:ph type="body" sz="quarter" idx="117"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75" name="Text Placeholder 3"/>
          <p:cNvSpPr>
            <a:spLocks noGrp="1"/>
          </p:cNvSpPr>
          <p:nvPr>
            <p:ph type="body" sz="quarter" idx="118"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76" name="Text Placeholder 3"/>
          <p:cNvSpPr>
            <a:spLocks noGrp="1"/>
          </p:cNvSpPr>
          <p:nvPr>
            <p:ph type="body" sz="quarter" idx="119"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77" name="Text Placeholder 3"/>
          <p:cNvSpPr>
            <a:spLocks noGrp="1"/>
          </p:cNvSpPr>
          <p:nvPr>
            <p:ph type="body" sz="quarter" idx="120"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78" name="Text Placeholder 3"/>
          <p:cNvSpPr>
            <a:spLocks noGrp="1"/>
          </p:cNvSpPr>
          <p:nvPr>
            <p:ph type="body" sz="quarter" idx="121"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79" name="Text Placeholder 3"/>
          <p:cNvSpPr>
            <a:spLocks noGrp="1"/>
          </p:cNvSpPr>
          <p:nvPr>
            <p:ph type="body" sz="quarter" idx="122"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80" name="Text Placeholder 3"/>
          <p:cNvSpPr>
            <a:spLocks noGrp="1"/>
          </p:cNvSpPr>
          <p:nvPr>
            <p:ph type="body" sz="quarter" idx="123"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81" name="Text Placeholder 3"/>
          <p:cNvSpPr>
            <a:spLocks noGrp="1"/>
          </p:cNvSpPr>
          <p:nvPr>
            <p:ph type="body" sz="quarter" idx="124"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82" name="Text Placeholder 3"/>
          <p:cNvSpPr>
            <a:spLocks noGrp="1"/>
          </p:cNvSpPr>
          <p:nvPr>
            <p:ph type="body" sz="quarter" idx="125"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83" name="Picture Placeholder 13"/>
          <p:cNvSpPr>
            <a:spLocks noGrp="1"/>
          </p:cNvSpPr>
          <p:nvPr>
            <p:ph type="pic" sz="quarter" idx="115"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84" name="Picture Placeholder 13"/>
          <p:cNvSpPr>
            <a:spLocks noGrp="1"/>
          </p:cNvSpPr>
          <p:nvPr>
            <p:ph type="pic" sz="quarter" idx="126"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85" name="Picture Placeholder 13"/>
          <p:cNvSpPr>
            <a:spLocks noGrp="1"/>
          </p:cNvSpPr>
          <p:nvPr>
            <p:ph type="pic" sz="quarter" idx="127"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86" name="Picture Placeholder 13"/>
          <p:cNvSpPr>
            <a:spLocks noGrp="1"/>
          </p:cNvSpPr>
          <p:nvPr>
            <p:ph type="pic" sz="quarter" idx="128"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87" name="Picture Placeholder 13"/>
          <p:cNvSpPr>
            <a:spLocks noGrp="1"/>
          </p:cNvSpPr>
          <p:nvPr>
            <p:ph type="pic" sz="quarter" idx="129"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88" name="Picture Placeholder 13"/>
          <p:cNvSpPr>
            <a:spLocks noGrp="1"/>
          </p:cNvSpPr>
          <p:nvPr>
            <p:ph type="pic" sz="quarter" idx="130"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89" name="Picture Placeholder 13"/>
          <p:cNvSpPr>
            <a:spLocks noGrp="1"/>
          </p:cNvSpPr>
          <p:nvPr>
            <p:ph type="pic" sz="quarter" idx="131"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90" name="Picture Placeholder 13"/>
          <p:cNvSpPr>
            <a:spLocks noGrp="1"/>
          </p:cNvSpPr>
          <p:nvPr>
            <p:ph type="pic" sz="quarter" idx="132"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91" name="Picture Placeholder 13"/>
          <p:cNvSpPr>
            <a:spLocks noGrp="1"/>
          </p:cNvSpPr>
          <p:nvPr>
            <p:ph type="pic" sz="quarter" idx="133"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92" name="Picture Placeholder 13"/>
          <p:cNvSpPr>
            <a:spLocks noGrp="1"/>
          </p:cNvSpPr>
          <p:nvPr>
            <p:ph type="pic" sz="quarter" idx="134"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93" name="Picture Placeholder 13"/>
          <p:cNvSpPr>
            <a:spLocks noGrp="1"/>
          </p:cNvSpPr>
          <p:nvPr>
            <p:ph type="pic" sz="quarter" idx="135"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94" name="Text Placeholder 5"/>
          <p:cNvSpPr>
            <a:spLocks noGrp="1"/>
          </p:cNvSpPr>
          <p:nvPr>
            <p:ph type="body" sz="quarter" idx="136"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95" name="Text Placeholder 5"/>
          <p:cNvSpPr>
            <a:spLocks noGrp="1"/>
          </p:cNvSpPr>
          <p:nvPr>
            <p:ph type="body" sz="quarter" idx="137"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96" name="Text Placeholder 5"/>
          <p:cNvSpPr>
            <a:spLocks noGrp="1"/>
          </p:cNvSpPr>
          <p:nvPr>
            <p:ph type="body" sz="quarter" idx="138"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97" name="Text Placeholder 5"/>
          <p:cNvSpPr>
            <a:spLocks noGrp="1"/>
          </p:cNvSpPr>
          <p:nvPr>
            <p:ph type="body" sz="quarter" idx="139"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98" name="Text Placeholder 5"/>
          <p:cNvSpPr>
            <a:spLocks noGrp="1"/>
          </p:cNvSpPr>
          <p:nvPr>
            <p:ph type="body" sz="quarter" idx="140"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99" name="Text Placeholder 5"/>
          <p:cNvSpPr>
            <a:spLocks noGrp="1"/>
          </p:cNvSpPr>
          <p:nvPr>
            <p:ph type="body" sz="quarter" idx="141"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0" name="Text Placeholder 5"/>
          <p:cNvSpPr>
            <a:spLocks noGrp="1"/>
          </p:cNvSpPr>
          <p:nvPr>
            <p:ph type="body" sz="quarter" idx="142"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1" name="Text Placeholder 5"/>
          <p:cNvSpPr>
            <a:spLocks noGrp="1"/>
          </p:cNvSpPr>
          <p:nvPr>
            <p:ph type="body" sz="quarter" idx="143"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2" name="Text Placeholder 5"/>
          <p:cNvSpPr>
            <a:spLocks noGrp="1"/>
          </p:cNvSpPr>
          <p:nvPr>
            <p:ph type="body" sz="quarter" idx="144"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3" name="Text Placeholder 5"/>
          <p:cNvSpPr>
            <a:spLocks noGrp="1"/>
          </p:cNvSpPr>
          <p:nvPr>
            <p:ph type="body" sz="quarter" idx="145"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4" name="Text Placeholder 5"/>
          <p:cNvSpPr>
            <a:spLocks noGrp="1"/>
          </p:cNvSpPr>
          <p:nvPr>
            <p:ph type="body" sz="quarter" idx="146"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5" name="Text Placeholder 5"/>
          <p:cNvSpPr>
            <a:spLocks noGrp="1"/>
          </p:cNvSpPr>
          <p:nvPr>
            <p:ph type="body" sz="quarter" idx="147"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6" name="Text Placeholder 5"/>
          <p:cNvSpPr>
            <a:spLocks noGrp="1"/>
          </p:cNvSpPr>
          <p:nvPr>
            <p:ph type="body" sz="quarter" idx="148"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7" name="Text Placeholder 5"/>
          <p:cNvSpPr>
            <a:spLocks noGrp="1"/>
          </p:cNvSpPr>
          <p:nvPr>
            <p:ph type="body" sz="quarter" idx="149"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ide center colum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904188" y="6004405"/>
            <a:ext cx="10056813" cy="846363"/>
          </a:xfrm>
          <a:prstGeom prst="rect">
            <a:avLst/>
          </a:prstGeom>
        </p:spPr>
        <p:txBody>
          <a:bodyPr wrap="square" lIns="228589" tIns="228589" rIns="228589" bIns="228589">
            <a:spAutoFit/>
          </a:bodyPr>
          <a:lstStyle>
            <a:lvl1pPr marL="342883" indent="-342883">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6" name="Text Placeholder 5"/>
          <p:cNvSpPr>
            <a:spLocks noGrp="1"/>
          </p:cNvSpPr>
          <p:nvPr>
            <p:ph type="body" sz="quarter" idx="11" hasCustomPrompt="1"/>
          </p:nvPr>
        </p:nvSpPr>
        <p:spPr>
          <a:xfrm>
            <a:off x="922341" y="5265739"/>
            <a:ext cx="10048875" cy="754045"/>
          </a:xfrm>
          <a:prstGeom prst="rect">
            <a:avLst/>
          </a:prstGeom>
          <a:solidFill>
            <a:schemeClr val="accent5">
              <a:lumMod val="50000"/>
            </a:schemeClr>
          </a:solidFill>
        </p:spPr>
        <p:txBody>
          <a:bodyPr lIns="91436" tIns="91436" rIns="91436" bIns="91436" anchor="ctr" anchorCtr="0">
            <a:spAutoFit/>
          </a:bodyPr>
          <a:lstStyle>
            <a:lvl1pPr algn="ctr">
              <a:buNone/>
              <a:defRPr sz="3700" b="1" baseline="0">
                <a:solidFill>
                  <a:schemeClr val="bg1"/>
                </a:solidFill>
              </a:defRPr>
            </a:lvl1pPr>
          </a:lstStyle>
          <a:p>
            <a:pPr lvl="0"/>
            <a:r>
              <a:rPr lang="en-US" dirty="0" smtClean="0"/>
              <a:t>(click to add) INTRODUCTION or ABSTRACT</a:t>
            </a:r>
            <a:endParaRPr lang="en-US" dirty="0"/>
          </a:p>
        </p:txBody>
      </p:sp>
      <p:sp>
        <p:nvSpPr>
          <p:cNvPr id="14" name="Picture Placeholder 13"/>
          <p:cNvSpPr>
            <a:spLocks noGrp="1"/>
          </p:cNvSpPr>
          <p:nvPr>
            <p:ph type="pic" sz="quarter" idx="15" hasCustomPrompt="1"/>
          </p:nvPr>
        </p:nvSpPr>
        <p:spPr>
          <a:xfrm>
            <a:off x="914400" y="1143000"/>
            <a:ext cx="4419600" cy="2514600"/>
          </a:xfrm>
          <a:prstGeom prst="rect">
            <a:avLst/>
          </a:prstGeom>
        </p:spPr>
        <p:txBody>
          <a:bodyPr lIns="91436" tIns="45717" rIns="91436" bIns="45717" anchor="ctr"/>
          <a:lstStyle>
            <a:lvl1pPr algn="ctr">
              <a:buNone/>
              <a:defRPr sz="4000">
                <a:solidFill>
                  <a:schemeClr val="bg1"/>
                </a:solidFill>
              </a:defRPr>
            </a:lvl1pPr>
          </a:lstStyle>
          <a:p>
            <a:r>
              <a:rPr lang="en-US" dirty="0" smtClean="0"/>
              <a:t>LOGO</a:t>
            </a:r>
            <a:endParaRPr lang="en-US" dirty="0"/>
          </a:p>
        </p:txBody>
      </p:sp>
      <p:sp>
        <p:nvSpPr>
          <p:cNvPr id="18" name="Picture Placeholder 13"/>
          <p:cNvSpPr>
            <a:spLocks noGrp="1"/>
          </p:cNvSpPr>
          <p:nvPr>
            <p:ph type="pic" sz="quarter" idx="18" hasCustomPrompt="1"/>
          </p:nvPr>
        </p:nvSpPr>
        <p:spPr>
          <a:xfrm>
            <a:off x="38557200" y="1219200"/>
            <a:ext cx="4419600" cy="2514600"/>
          </a:xfrm>
          <a:prstGeom prst="rect">
            <a:avLst/>
          </a:prstGeom>
        </p:spPr>
        <p:txBody>
          <a:bodyPr lIns="91436" tIns="45717" rIns="91436" bIns="45717" anchor="ctr"/>
          <a:lstStyle>
            <a:lvl1pPr algn="ctr">
              <a:buNone/>
              <a:defRPr sz="4000">
                <a:solidFill>
                  <a:schemeClr val="bg1"/>
                </a:solidFill>
              </a:defRPr>
            </a:lvl1pPr>
          </a:lstStyle>
          <a:p>
            <a:r>
              <a:rPr lang="en-US" dirty="0" smtClean="0"/>
              <a:t>LOGO</a:t>
            </a:r>
            <a:endParaRPr lang="en-US" dirty="0"/>
          </a:p>
        </p:txBody>
      </p:sp>
      <p:sp>
        <p:nvSpPr>
          <p:cNvPr id="19" name="Text Placeholder 3"/>
          <p:cNvSpPr>
            <a:spLocks noGrp="1"/>
          </p:cNvSpPr>
          <p:nvPr>
            <p:ph type="body" sz="quarter" idx="19" hasCustomPrompt="1"/>
          </p:nvPr>
        </p:nvSpPr>
        <p:spPr>
          <a:xfrm>
            <a:off x="902598" y="14919070"/>
            <a:ext cx="10058400" cy="846363"/>
          </a:xfrm>
          <a:prstGeom prst="rect">
            <a:avLst/>
          </a:prstGeom>
        </p:spPr>
        <p:txBody>
          <a:bodyPr wrap="square" lIns="228589" tIns="228589" rIns="228589" bIns="228589">
            <a:spAutoFit/>
          </a:bodyPr>
          <a:lstStyle>
            <a:lvl1pPr marL="342883" indent="-342883">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20" name="Text Placeholder 5"/>
          <p:cNvSpPr>
            <a:spLocks noGrp="1"/>
          </p:cNvSpPr>
          <p:nvPr>
            <p:ph type="body" sz="quarter" idx="20" hasCustomPrompt="1"/>
          </p:nvPr>
        </p:nvSpPr>
        <p:spPr>
          <a:xfrm>
            <a:off x="922339" y="14212513"/>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(click to add)  OBJECTIVES</a:t>
            </a:r>
            <a:endParaRPr lang="en-US" dirty="0"/>
          </a:p>
        </p:txBody>
      </p:sp>
      <p:sp>
        <p:nvSpPr>
          <p:cNvPr id="21" name="Text Placeholder 3"/>
          <p:cNvSpPr>
            <a:spLocks noGrp="1"/>
          </p:cNvSpPr>
          <p:nvPr>
            <p:ph type="body" sz="quarter" idx="21" hasCustomPrompt="1"/>
          </p:nvPr>
        </p:nvSpPr>
        <p:spPr>
          <a:xfrm>
            <a:off x="11587163" y="5996467"/>
            <a:ext cx="20720048" cy="846363"/>
          </a:xfrm>
          <a:prstGeom prst="rect">
            <a:avLst/>
          </a:prstGeom>
        </p:spPr>
        <p:txBody>
          <a:bodyPr wrap="square" lIns="228589" tIns="228589" rIns="228589" bIns="228589">
            <a:spAutoFit/>
          </a:bodyPr>
          <a:lstStyle>
            <a:lvl1pPr marL="342883" indent="-342883">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22" name="Text Placeholder 5"/>
          <p:cNvSpPr>
            <a:spLocks noGrp="1"/>
          </p:cNvSpPr>
          <p:nvPr>
            <p:ph type="body" sz="quarter" idx="22" hasCustomPrompt="1"/>
          </p:nvPr>
        </p:nvSpPr>
        <p:spPr>
          <a:xfrm>
            <a:off x="11587164" y="5265739"/>
            <a:ext cx="20720050"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(header)  MATERIALS &amp; METHODS</a:t>
            </a:r>
            <a:endParaRPr lang="en-US" dirty="0"/>
          </a:p>
        </p:txBody>
      </p:sp>
      <p:sp>
        <p:nvSpPr>
          <p:cNvPr id="23" name="Text Placeholder 3"/>
          <p:cNvSpPr>
            <a:spLocks noGrp="1"/>
          </p:cNvSpPr>
          <p:nvPr>
            <p:ph type="body" sz="quarter" idx="23" hasCustomPrompt="1"/>
          </p:nvPr>
        </p:nvSpPr>
        <p:spPr>
          <a:xfrm>
            <a:off x="11587164" y="21813410"/>
            <a:ext cx="20720050" cy="846363"/>
          </a:xfrm>
          <a:prstGeom prst="rect">
            <a:avLst/>
          </a:prstGeom>
        </p:spPr>
        <p:txBody>
          <a:bodyPr wrap="square" lIns="228589" tIns="228589" rIns="228589" bIns="228589">
            <a:spAutoFit/>
          </a:bodyPr>
          <a:lstStyle>
            <a:lvl1pPr marL="342883" indent="-342883">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24" name="Text Placeholder 5"/>
          <p:cNvSpPr>
            <a:spLocks noGrp="1"/>
          </p:cNvSpPr>
          <p:nvPr>
            <p:ph type="body" sz="quarter" idx="24" hasCustomPrompt="1"/>
          </p:nvPr>
        </p:nvSpPr>
        <p:spPr>
          <a:xfrm>
            <a:off x="11587162" y="21074746"/>
            <a:ext cx="20720050"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(click to add)  RESULTS</a:t>
            </a:r>
            <a:endParaRPr lang="en-US" dirty="0"/>
          </a:p>
        </p:txBody>
      </p:sp>
      <p:sp>
        <p:nvSpPr>
          <p:cNvPr id="25" name="Text Placeholder 5"/>
          <p:cNvSpPr>
            <a:spLocks noGrp="1"/>
          </p:cNvSpPr>
          <p:nvPr>
            <p:ph type="body" sz="quarter" idx="25" hasCustomPrompt="1"/>
          </p:nvPr>
        </p:nvSpPr>
        <p:spPr>
          <a:xfrm>
            <a:off x="32924750" y="5265739"/>
            <a:ext cx="10047018"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(click to add) CONCLUSIONS</a:t>
            </a:r>
            <a:endParaRPr lang="en-US" dirty="0"/>
          </a:p>
        </p:txBody>
      </p:sp>
      <p:sp>
        <p:nvSpPr>
          <p:cNvPr id="26" name="Text Placeholder 3"/>
          <p:cNvSpPr>
            <a:spLocks noGrp="1"/>
          </p:cNvSpPr>
          <p:nvPr>
            <p:ph type="body" sz="quarter" idx="26" hasCustomPrompt="1"/>
          </p:nvPr>
        </p:nvSpPr>
        <p:spPr>
          <a:xfrm>
            <a:off x="32924750" y="6004405"/>
            <a:ext cx="10047018" cy="846363"/>
          </a:xfrm>
          <a:prstGeom prst="rect">
            <a:avLst/>
          </a:prstGeom>
        </p:spPr>
        <p:txBody>
          <a:bodyPr wrap="square" lIns="228589" tIns="228589" rIns="228589" bIns="228589">
            <a:spAutoFit/>
          </a:bodyPr>
          <a:lstStyle>
            <a:lvl1pPr marL="342883" indent="-342883">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27" name="Text Placeholder 5"/>
          <p:cNvSpPr>
            <a:spLocks noGrp="1"/>
          </p:cNvSpPr>
          <p:nvPr>
            <p:ph type="body" sz="quarter" idx="27" hasCustomPrompt="1"/>
          </p:nvPr>
        </p:nvSpPr>
        <p:spPr>
          <a:xfrm>
            <a:off x="32919059" y="14272738"/>
            <a:ext cx="10047018"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(click to add) REFERENCES</a:t>
            </a:r>
            <a:endParaRPr lang="en-US" dirty="0"/>
          </a:p>
        </p:txBody>
      </p:sp>
      <p:sp>
        <p:nvSpPr>
          <p:cNvPr id="28" name="Text Placeholder 3"/>
          <p:cNvSpPr>
            <a:spLocks noGrp="1"/>
          </p:cNvSpPr>
          <p:nvPr>
            <p:ph type="body" sz="quarter" idx="28" hasCustomPrompt="1"/>
          </p:nvPr>
        </p:nvSpPr>
        <p:spPr>
          <a:xfrm>
            <a:off x="32997777" y="15011402"/>
            <a:ext cx="10052050" cy="846363"/>
          </a:xfrm>
          <a:prstGeom prst="rect">
            <a:avLst/>
          </a:prstGeom>
        </p:spPr>
        <p:txBody>
          <a:bodyPr wrap="square" lIns="228589" tIns="228589" rIns="228589" bIns="228589">
            <a:spAutoFit/>
          </a:bodyPr>
          <a:lstStyle>
            <a:lvl1pPr marL="342883" indent="-342883">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29" name="Text Placeholder 5"/>
          <p:cNvSpPr>
            <a:spLocks noGrp="1"/>
          </p:cNvSpPr>
          <p:nvPr>
            <p:ph type="body" sz="quarter" idx="29" hasCustomPrompt="1"/>
          </p:nvPr>
        </p:nvSpPr>
        <p:spPr>
          <a:xfrm>
            <a:off x="32924750" y="25669876"/>
            <a:ext cx="10047018"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(click to add)  ACKNOWLEDGEMENTS or CONTACT</a:t>
            </a:r>
            <a:endParaRPr lang="en-US" dirty="0"/>
          </a:p>
        </p:txBody>
      </p:sp>
      <p:sp>
        <p:nvSpPr>
          <p:cNvPr id="30" name="Text Placeholder 3"/>
          <p:cNvSpPr>
            <a:spLocks noGrp="1"/>
          </p:cNvSpPr>
          <p:nvPr>
            <p:ph type="body" sz="quarter" idx="30" hasCustomPrompt="1"/>
          </p:nvPr>
        </p:nvSpPr>
        <p:spPr>
          <a:xfrm>
            <a:off x="32905536" y="26436774"/>
            <a:ext cx="10052050" cy="846363"/>
          </a:xfrm>
          <a:prstGeom prst="rect">
            <a:avLst/>
          </a:prstGeom>
        </p:spPr>
        <p:txBody>
          <a:bodyPr wrap="square" lIns="228589" tIns="228589" rIns="228589" bIns="228589">
            <a:spAutoFit/>
          </a:bodyPr>
          <a:lstStyle>
            <a:lvl1pPr marL="342883" indent="-342883">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60" name="Title 1"/>
          <p:cNvSpPr>
            <a:spLocks noGrp="1"/>
          </p:cNvSpPr>
          <p:nvPr>
            <p:ph type="title" hasCustomPrompt="1"/>
          </p:nvPr>
        </p:nvSpPr>
        <p:spPr>
          <a:xfrm>
            <a:off x="5932593" y="457202"/>
            <a:ext cx="32009976" cy="1447800"/>
          </a:xfrm>
          <a:prstGeom prst="rect">
            <a:avLst/>
          </a:prstGeom>
        </p:spPr>
        <p:txBody>
          <a:bodyPr lIns="91436" tIns="45717" rIns="91436" bIns="45717" anchor="ctr" anchorCtr="0"/>
          <a:lstStyle>
            <a:lvl1pPr>
              <a:defRPr b="1"/>
            </a:lvl1pPr>
          </a:lstStyle>
          <a:p>
            <a:r>
              <a:rPr lang="en-US" dirty="0" smtClean="0"/>
              <a:t>Click here to add the poster title</a:t>
            </a:r>
            <a:endParaRPr lang="en-US" dirty="0"/>
          </a:p>
        </p:txBody>
      </p:sp>
      <p:sp>
        <p:nvSpPr>
          <p:cNvPr id="61" name="Text Placeholder 76"/>
          <p:cNvSpPr>
            <a:spLocks noGrp="1"/>
          </p:cNvSpPr>
          <p:nvPr>
            <p:ph type="body" sz="quarter" idx="150" hasCustomPrompt="1"/>
          </p:nvPr>
        </p:nvSpPr>
        <p:spPr>
          <a:xfrm>
            <a:off x="5932593" y="3185162"/>
            <a:ext cx="31998968" cy="1280160"/>
          </a:xfrm>
          <a:prstGeom prst="rect">
            <a:avLst/>
          </a:prstGeom>
        </p:spPr>
        <p:txBody>
          <a:bodyPr/>
          <a:lstStyle>
            <a:lvl1pPr algn="ctr">
              <a:buFontTx/>
              <a:buNone/>
              <a:defRPr sz="54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
        <p:nvSpPr>
          <p:cNvPr id="62" name="Text Placeholder 76"/>
          <p:cNvSpPr>
            <a:spLocks noGrp="1"/>
          </p:cNvSpPr>
          <p:nvPr>
            <p:ph type="body" sz="quarter" idx="151" hasCustomPrompt="1"/>
          </p:nvPr>
        </p:nvSpPr>
        <p:spPr>
          <a:xfrm>
            <a:off x="5932593" y="1905002"/>
            <a:ext cx="31998968" cy="1280160"/>
          </a:xfrm>
          <a:prstGeom prst="rect">
            <a:avLst/>
          </a:prstGeom>
        </p:spPr>
        <p:txBody>
          <a:bodyPr/>
          <a:lstStyle>
            <a:lvl1pPr algn="ctr">
              <a:buFontTx/>
              <a:buNone/>
              <a:defRPr sz="72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
        <p:nvSpPr>
          <p:cNvPr id="71" name="Text Placeholder 5"/>
          <p:cNvSpPr>
            <a:spLocks noGrp="1"/>
          </p:cNvSpPr>
          <p:nvPr>
            <p:ph type="body" sz="quarter" idx="95"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72" name="Text Placeholder 3"/>
          <p:cNvSpPr>
            <a:spLocks noGrp="1"/>
          </p:cNvSpPr>
          <p:nvPr>
            <p:ph type="body" sz="quarter" idx="107"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73" name="Text Placeholder 3"/>
          <p:cNvSpPr>
            <a:spLocks noGrp="1"/>
          </p:cNvSpPr>
          <p:nvPr>
            <p:ph type="body" sz="quarter" idx="116"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74" name="Text Placeholder 3"/>
          <p:cNvSpPr>
            <a:spLocks noGrp="1"/>
          </p:cNvSpPr>
          <p:nvPr>
            <p:ph type="body" sz="quarter" idx="117"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75" name="Text Placeholder 3"/>
          <p:cNvSpPr>
            <a:spLocks noGrp="1"/>
          </p:cNvSpPr>
          <p:nvPr>
            <p:ph type="body" sz="quarter" idx="118"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76" name="Text Placeholder 3"/>
          <p:cNvSpPr>
            <a:spLocks noGrp="1"/>
          </p:cNvSpPr>
          <p:nvPr>
            <p:ph type="body" sz="quarter" idx="119"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77" name="Text Placeholder 3"/>
          <p:cNvSpPr>
            <a:spLocks noGrp="1"/>
          </p:cNvSpPr>
          <p:nvPr>
            <p:ph type="body" sz="quarter" idx="120"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78" name="Text Placeholder 3"/>
          <p:cNvSpPr>
            <a:spLocks noGrp="1"/>
          </p:cNvSpPr>
          <p:nvPr>
            <p:ph type="body" sz="quarter" idx="121"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79" name="Text Placeholder 3"/>
          <p:cNvSpPr>
            <a:spLocks noGrp="1"/>
          </p:cNvSpPr>
          <p:nvPr>
            <p:ph type="body" sz="quarter" idx="122"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80" name="Text Placeholder 3"/>
          <p:cNvSpPr>
            <a:spLocks noGrp="1"/>
          </p:cNvSpPr>
          <p:nvPr>
            <p:ph type="body" sz="quarter" idx="123"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81" name="Text Placeholder 3"/>
          <p:cNvSpPr>
            <a:spLocks noGrp="1"/>
          </p:cNvSpPr>
          <p:nvPr>
            <p:ph type="body" sz="quarter" idx="124"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82" name="Text Placeholder 3"/>
          <p:cNvSpPr>
            <a:spLocks noGrp="1"/>
          </p:cNvSpPr>
          <p:nvPr>
            <p:ph type="body" sz="quarter" idx="125"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83" name="Picture Placeholder 13"/>
          <p:cNvSpPr>
            <a:spLocks noGrp="1"/>
          </p:cNvSpPr>
          <p:nvPr>
            <p:ph type="pic" sz="quarter" idx="115"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84" name="Picture Placeholder 13"/>
          <p:cNvSpPr>
            <a:spLocks noGrp="1"/>
          </p:cNvSpPr>
          <p:nvPr>
            <p:ph type="pic" sz="quarter" idx="126"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85" name="Picture Placeholder 13"/>
          <p:cNvSpPr>
            <a:spLocks noGrp="1"/>
          </p:cNvSpPr>
          <p:nvPr>
            <p:ph type="pic" sz="quarter" idx="127"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86" name="Picture Placeholder 13"/>
          <p:cNvSpPr>
            <a:spLocks noGrp="1"/>
          </p:cNvSpPr>
          <p:nvPr>
            <p:ph type="pic" sz="quarter" idx="128"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87" name="Picture Placeholder 13"/>
          <p:cNvSpPr>
            <a:spLocks noGrp="1"/>
          </p:cNvSpPr>
          <p:nvPr>
            <p:ph type="pic" sz="quarter" idx="129"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88" name="Picture Placeholder 13"/>
          <p:cNvSpPr>
            <a:spLocks noGrp="1"/>
          </p:cNvSpPr>
          <p:nvPr>
            <p:ph type="pic" sz="quarter" idx="130"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89" name="Picture Placeholder 13"/>
          <p:cNvSpPr>
            <a:spLocks noGrp="1"/>
          </p:cNvSpPr>
          <p:nvPr>
            <p:ph type="pic" sz="quarter" idx="131"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90" name="Picture Placeholder 13"/>
          <p:cNvSpPr>
            <a:spLocks noGrp="1"/>
          </p:cNvSpPr>
          <p:nvPr>
            <p:ph type="pic" sz="quarter" idx="132"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91" name="Picture Placeholder 13"/>
          <p:cNvSpPr>
            <a:spLocks noGrp="1"/>
          </p:cNvSpPr>
          <p:nvPr>
            <p:ph type="pic" sz="quarter" idx="133"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92" name="Picture Placeholder 13"/>
          <p:cNvSpPr>
            <a:spLocks noGrp="1"/>
          </p:cNvSpPr>
          <p:nvPr>
            <p:ph type="pic" sz="quarter" idx="134"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93" name="Picture Placeholder 13"/>
          <p:cNvSpPr>
            <a:spLocks noGrp="1"/>
          </p:cNvSpPr>
          <p:nvPr>
            <p:ph type="pic" sz="quarter" idx="135"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94" name="Text Placeholder 5"/>
          <p:cNvSpPr>
            <a:spLocks noGrp="1"/>
          </p:cNvSpPr>
          <p:nvPr>
            <p:ph type="body" sz="quarter" idx="136"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95" name="Text Placeholder 5"/>
          <p:cNvSpPr>
            <a:spLocks noGrp="1"/>
          </p:cNvSpPr>
          <p:nvPr>
            <p:ph type="body" sz="quarter" idx="137"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96" name="Text Placeholder 5"/>
          <p:cNvSpPr>
            <a:spLocks noGrp="1"/>
          </p:cNvSpPr>
          <p:nvPr>
            <p:ph type="body" sz="quarter" idx="138"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97" name="Text Placeholder 5"/>
          <p:cNvSpPr>
            <a:spLocks noGrp="1"/>
          </p:cNvSpPr>
          <p:nvPr>
            <p:ph type="body" sz="quarter" idx="139"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98" name="Text Placeholder 5"/>
          <p:cNvSpPr>
            <a:spLocks noGrp="1"/>
          </p:cNvSpPr>
          <p:nvPr>
            <p:ph type="body" sz="quarter" idx="140"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99" name="Text Placeholder 5"/>
          <p:cNvSpPr>
            <a:spLocks noGrp="1"/>
          </p:cNvSpPr>
          <p:nvPr>
            <p:ph type="body" sz="quarter" idx="141"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0" name="Text Placeholder 5"/>
          <p:cNvSpPr>
            <a:spLocks noGrp="1"/>
          </p:cNvSpPr>
          <p:nvPr>
            <p:ph type="body" sz="quarter" idx="142"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1" name="Text Placeholder 5"/>
          <p:cNvSpPr>
            <a:spLocks noGrp="1"/>
          </p:cNvSpPr>
          <p:nvPr>
            <p:ph type="body" sz="quarter" idx="143"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2" name="Text Placeholder 5"/>
          <p:cNvSpPr>
            <a:spLocks noGrp="1"/>
          </p:cNvSpPr>
          <p:nvPr>
            <p:ph type="body" sz="quarter" idx="144"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3" name="Text Placeholder 5"/>
          <p:cNvSpPr>
            <a:spLocks noGrp="1"/>
          </p:cNvSpPr>
          <p:nvPr>
            <p:ph type="body" sz="quarter" idx="145"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4" name="Text Placeholder 5"/>
          <p:cNvSpPr>
            <a:spLocks noGrp="1"/>
          </p:cNvSpPr>
          <p:nvPr>
            <p:ph type="body" sz="quarter" idx="146"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5" name="Text Placeholder 5"/>
          <p:cNvSpPr>
            <a:spLocks noGrp="1"/>
          </p:cNvSpPr>
          <p:nvPr>
            <p:ph type="body" sz="quarter" idx="147"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6" name="Text Placeholder 5"/>
          <p:cNvSpPr>
            <a:spLocks noGrp="1"/>
          </p:cNvSpPr>
          <p:nvPr>
            <p:ph type="body" sz="quarter" idx="148"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7" name="Text Placeholder 5"/>
          <p:cNvSpPr>
            <a:spLocks noGrp="1"/>
          </p:cNvSpPr>
          <p:nvPr>
            <p:ph type="body" sz="quarter" idx="149"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ighlighted right colum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904188" y="6004405"/>
            <a:ext cx="10056813" cy="846363"/>
          </a:xfrm>
          <a:prstGeom prst="rect">
            <a:avLst/>
          </a:prstGeom>
        </p:spPr>
        <p:txBody>
          <a:bodyPr wrap="square" lIns="228589" tIns="228589" rIns="228589" bIns="228589">
            <a:spAutoFit/>
          </a:bodyPr>
          <a:lstStyle>
            <a:lvl1pPr marL="342883" indent="-342883">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6" name="Text Placeholder 5"/>
          <p:cNvSpPr>
            <a:spLocks noGrp="1"/>
          </p:cNvSpPr>
          <p:nvPr>
            <p:ph type="body" sz="quarter" idx="11" hasCustomPrompt="1"/>
          </p:nvPr>
        </p:nvSpPr>
        <p:spPr>
          <a:xfrm>
            <a:off x="922341" y="5265739"/>
            <a:ext cx="10048875" cy="754045"/>
          </a:xfrm>
          <a:prstGeom prst="rect">
            <a:avLst/>
          </a:prstGeom>
          <a:solidFill>
            <a:schemeClr val="accent5">
              <a:lumMod val="50000"/>
            </a:schemeClr>
          </a:solidFill>
        </p:spPr>
        <p:txBody>
          <a:bodyPr lIns="91436" tIns="91436" rIns="91436" bIns="91436" anchor="ctr" anchorCtr="0">
            <a:spAutoFit/>
          </a:bodyPr>
          <a:lstStyle>
            <a:lvl1pPr algn="ctr">
              <a:buNone/>
              <a:defRPr sz="3700" b="1" baseline="0">
                <a:solidFill>
                  <a:schemeClr val="bg1"/>
                </a:solidFill>
              </a:defRPr>
            </a:lvl1pPr>
          </a:lstStyle>
          <a:p>
            <a:pPr lvl="0"/>
            <a:r>
              <a:rPr lang="en-US" dirty="0" smtClean="0"/>
              <a:t>(click to add) INTRODUCTION or ABSTRACT</a:t>
            </a:r>
            <a:endParaRPr lang="en-US" dirty="0"/>
          </a:p>
        </p:txBody>
      </p:sp>
      <p:sp>
        <p:nvSpPr>
          <p:cNvPr id="14" name="Picture Placeholder 13"/>
          <p:cNvSpPr>
            <a:spLocks noGrp="1"/>
          </p:cNvSpPr>
          <p:nvPr>
            <p:ph type="pic" sz="quarter" idx="15" hasCustomPrompt="1"/>
          </p:nvPr>
        </p:nvSpPr>
        <p:spPr>
          <a:xfrm>
            <a:off x="914400" y="1143000"/>
            <a:ext cx="4419600" cy="2514600"/>
          </a:xfrm>
          <a:prstGeom prst="rect">
            <a:avLst/>
          </a:prstGeom>
        </p:spPr>
        <p:txBody>
          <a:bodyPr lIns="91436" tIns="45717" rIns="91436" bIns="45717" anchor="ctr"/>
          <a:lstStyle>
            <a:lvl1pPr algn="ctr">
              <a:buNone/>
              <a:defRPr sz="4000">
                <a:solidFill>
                  <a:schemeClr val="bg1"/>
                </a:solidFill>
              </a:defRPr>
            </a:lvl1pPr>
          </a:lstStyle>
          <a:p>
            <a:r>
              <a:rPr lang="en-US" dirty="0" smtClean="0"/>
              <a:t>LOGO</a:t>
            </a:r>
            <a:endParaRPr lang="en-US" dirty="0"/>
          </a:p>
        </p:txBody>
      </p:sp>
      <p:sp>
        <p:nvSpPr>
          <p:cNvPr id="18" name="Picture Placeholder 13"/>
          <p:cNvSpPr>
            <a:spLocks noGrp="1"/>
          </p:cNvSpPr>
          <p:nvPr>
            <p:ph type="pic" sz="quarter" idx="18" hasCustomPrompt="1"/>
          </p:nvPr>
        </p:nvSpPr>
        <p:spPr>
          <a:xfrm>
            <a:off x="38557200" y="1219200"/>
            <a:ext cx="4419600" cy="2514600"/>
          </a:xfrm>
          <a:prstGeom prst="rect">
            <a:avLst/>
          </a:prstGeom>
        </p:spPr>
        <p:txBody>
          <a:bodyPr lIns="91436" tIns="45717" rIns="91436" bIns="45717" anchor="ctr"/>
          <a:lstStyle>
            <a:lvl1pPr algn="ctr">
              <a:buNone/>
              <a:defRPr sz="4000">
                <a:solidFill>
                  <a:schemeClr val="bg1"/>
                </a:solidFill>
              </a:defRPr>
            </a:lvl1pPr>
          </a:lstStyle>
          <a:p>
            <a:r>
              <a:rPr lang="en-US" dirty="0" smtClean="0"/>
              <a:t>LOGO</a:t>
            </a:r>
            <a:endParaRPr lang="en-US" dirty="0"/>
          </a:p>
        </p:txBody>
      </p:sp>
      <p:sp>
        <p:nvSpPr>
          <p:cNvPr id="19" name="Text Placeholder 3"/>
          <p:cNvSpPr>
            <a:spLocks noGrp="1"/>
          </p:cNvSpPr>
          <p:nvPr>
            <p:ph type="body" sz="quarter" idx="19" hasCustomPrompt="1"/>
          </p:nvPr>
        </p:nvSpPr>
        <p:spPr>
          <a:xfrm>
            <a:off x="902598" y="14919070"/>
            <a:ext cx="10058400" cy="846363"/>
          </a:xfrm>
          <a:prstGeom prst="rect">
            <a:avLst/>
          </a:prstGeom>
        </p:spPr>
        <p:txBody>
          <a:bodyPr wrap="square" lIns="228589" tIns="228589" rIns="228589" bIns="228589">
            <a:spAutoFit/>
          </a:bodyPr>
          <a:lstStyle>
            <a:lvl1pPr marL="342883" indent="-342883">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20" name="Text Placeholder 5"/>
          <p:cNvSpPr>
            <a:spLocks noGrp="1"/>
          </p:cNvSpPr>
          <p:nvPr>
            <p:ph type="body" sz="quarter" idx="20" hasCustomPrompt="1"/>
          </p:nvPr>
        </p:nvSpPr>
        <p:spPr>
          <a:xfrm>
            <a:off x="922339" y="14212513"/>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(click to add)  OBJECTIVES</a:t>
            </a:r>
            <a:endParaRPr lang="en-US" dirty="0"/>
          </a:p>
        </p:txBody>
      </p:sp>
      <p:sp>
        <p:nvSpPr>
          <p:cNvPr id="21" name="Text Placeholder 3"/>
          <p:cNvSpPr>
            <a:spLocks noGrp="1"/>
          </p:cNvSpPr>
          <p:nvPr>
            <p:ph type="body" sz="quarter" idx="21" hasCustomPrompt="1"/>
          </p:nvPr>
        </p:nvSpPr>
        <p:spPr>
          <a:xfrm>
            <a:off x="11587166" y="5996467"/>
            <a:ext cx="20720046" cy="846363"/>
          </a:xfrm>
          <a:prstGeom prst="rect">
            <a:avLst/>
          </a:prstGeom>
        </p:spPr>
        <p:txBody>
          <a:bodyPr wrap="square" lIns="228589" tIns="228589" rIns="228589" bIns="228589">
            <a:spAutoFit/>
          </a:bodyPr>
          <a:lstStyle>
            <a:lvl1pPr marL="342883" indent="-342883">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22" name="Text Placeholder 5"/>
          <p:cNvSpPr>
            <a:spLocks noGrp="1"/>
          </p:cNvSpPr>
          <p:nvPr>
            <p:ph type="body" sz="quarter" idx="22" hasCustomPrompt="1"/>
          </p:nvPr>
        </p:nvSpPr>
        <p:spPr>
          <a:xfrm>
            <a:off x="11587164" y="5265739"/>
            <a:ext cx="20720050"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(click to add)  MATERIALS &amp; METHODS</a:t>
            </a:r>
            <a:endParaRPr lang="en-US" dirty="0"/>
          </a:p>
        </p:txBody>
      </p:sp>
      <p:sp>
        <p:nvSpPr>
          <p:cNvPr id="23" name="Text Placeholder 3"/>
          <p:cNvSpPr>
            <a:spLocks noGrp="1"/>
          </p:cNvSpPr>
          <p:nvPr>
            <p:ph type="body" sz="quarter" idx="23" hasCustomPrompt="1"/>
          </p:nvPr>
        </p:nvSpPr>
        <p:spPr>
          <a:xfrm>
            <a:off x="11587164" y="14919070"/>
            <a:ext cx="20720046" cy="846363"/>
          </a:xfrm>
          <a:prstGeom prst="rect">
            <a:avLst/>
          </a:prstGeom>
        </p:spPr>
        <p:txBody>
          <a:bodyPr wrap="square" lIns="228589" tIns="228589" rIns="228589" bIns="228589">
            <a:spAutoFit/>
          </a:bodyPr>
          <a:lstStyle>
            <a:lvl1pPr marL="342883" indent="-342883">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24" name="Text Placeholder 5"/>
          <p:cNvSpPr>
            <a:spLocks noGrp="1"/>
          </p:cNvSpPr>
          <p:nvPr>
            <p:ph type="body" sz="quarter" idx="24" hasCustomPrompt="1"/>
          </p:nvPr>
        </p:nvSpPr>
        <p:spPr>
          <a:xfrm>
            <a:off x="11587165" y="14212888"/>
            <a:ext cx="20720050"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(click to add)  RESULTS</a:t>
            </a:r>
            <a:endParaRPr lang="en-US" dirty="0"/>
          </a:p>
        </p:txBody>
      </p:sp>
      <p:sp>
        <p:nvSpPr>
          <p:cNvPr id="25" name="Text Placeholder 5"/>
          <p:cNvSpPr>
            <a:spLocks noGrp="1"/>
          </p:cNvSpPr>
          <p:nvPr>
            <p:ph type="body" sz="quarter" idx="25" hasCustomPrompt="1"/>
          </p:nvPr>
        </p:nvSpPr>
        <p:spPr>
          <a:xfrm>
            <a:off x="11587164" y="23505310"/>
            <a:ext cx="20720046"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(click to add)  CONCLUSIONS</a:t>
            </a:r>
            <a:endParaRPr lang="en-US" dirty="0"/>
          </a:p>
        </p:txBody>
      </p:sp>
      <p:sp>
        <p:nvSpPr>
          <p:cNvPr id="26" name="Text Placeholder 3"/>
          <p:cNvSpPr>
            <a:spLocks noGrp="1"/>
          </p:cNvSpPr>
          <p:nvPr>
            <p:ph type="body" sz="quarter" idx="26" hasCustomPrompt="1"/>
          </p:nvPr>
        </p:nvSpPr>
        <p:spPr>
          <a:xfrm>
            <a:off x="11587164" y="24243974"/>
            <a:ext cx="20720046" cy="846363"/>
          </a:xfrm>
          <a:prstGeom prst="rect">
            <a:avLst/>
          </a:prstGeom>
        </p:spPr>
        <p:txBody>
          <a:bodyPr wrap="square" lIns="228589" tIns="228589" rIns="228589" bIns="228589">
            <a:spAutoFit/>
          </a:bodyPr>
          <a:lstStyle>
            <a:lvl1pPr marL="342883" indent="-342883">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27" name="Text Placeholder 5"/>
          <p:cNvSpPr>
            <a:spLocks noGrp="1"/>
          </p:cNvSpPr>
          <p:nvPr>
            <p:ph type="body" sz="quarter" idx="27" hasCustomPrompt="1"/>
          </p:nvPr>
        </p:nvSpPr>
        <p:spPr>
          <a:xfrm>
            <a:off x="32919059" y="5265739"/>
            <a:ext cx="10047018"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(click to add)  REFERENCES</a:t>
            </a:r>
            <a:endParaRPr lang="en-US" dirty="0"/>
          </a:p>
        </p:txBody>
      </p:sp>
      <p:sp>
        <p:nvSpPr>
          <p:cNvPr id="28" name="Text Placeholder 3"/>
          <p:cNvSpPr>
            <a:spLocks noGrp="1"/>
          </p:cNvSpPr>
          <p:nvPr>
            <p:ph type="body" sz="quarter" idx="28" hasCustomPrompt="1"/>
          </p:nvPr>
        </p:nvSpPr>
        <p:spPr>
          <a:xfrm>
            <a:off x="32914028" y="6004405"/>
            <a:ext cx="10052050" cy="846363"/>
          </a:xfrm>
          <a:prstGeom prst="rect">
            <a:avLst/>
          </a:prstGeom>
        </p:spPr>
        <p:txBody>
          <a:bodyPr wrap="square" lIns="228589" tIns="228589" rIns="228589" bIns="228589">
            <a:spAutoFit/>
          </a:bodyPr>
          <a:lstStyle>
            <a:lvl1pPr marL="342883" indent="-342883">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29" name="Text Placeholder 5"/>
          <p:cNvSpPr>
            <a:spLocks noGrp="1"/>
          </p:cNvSpPr>
          <p:nvPr>
            <p:ph type="body" sz="quarter" idx="29" hasCustomPrompt="1"/>
          </p:nvPr>
        </p:nvSpPr>
        <p:spPr>
          <a:xfrm>
            <a:off x="32924750" y="28291981"/>
            <a:ext cx="10047018"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(click to add)  ACKNOWLEDGEMENTS or  CONTACT</a:t>
            </a:r>
            <a:endParaRPr lang="en-US" dirty="0"/>
          </a:p>
        </p:txBody>
      </p:sp>
      <p:sp>
        <p:nvSpPr>
          <p:cNvPr id="30" name="Text Placeholder 3"/>
          <p:cNvSpPr>
            <a:spLocks noGrp="1"/>
          </p:cNvSpPr>
          <p:nvPr>
            <p:ph type="body" sz="quarter" idx="30" hasCustomPrompt="1"/>
          </p:nvPr>
        </p:nvSpPr>
        <p:spPr>
          <a:xfrm>
            <a:off x="32924751" y="29030647"/>
            <a:ext cx="10052050" cy="846363"/>
          </a:xfrm>
          <a:prstGeom prst="rect">
            <a:avLst/>
          </a:prstGeom>
        </p:spPr>
        <p:txBody>
          <a:bodyPr wrap="square" lIns="228589" tIns="228589" rIns="228589" bIns="228589">
            <a:spAutoFit/>
          </a:bodyPr>
          <a:lstStyle>
            <a:lvl1pPr marL="342883" indent="-342883">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Enter your text here</a:t>
            </a:r>
            <a:endParaRPr lang="en-US" dirty="0"/>
          </a:p>
        </p:txBody>
      </p:sp>
      <p:sp>
        <p:nvSpPr>
          <p:cNvPr id="60" name="Title 1"/>
          <p:cNvSpPr>
            <a:spLocks noGrp="1"/>
          </p:cNvSpPr>
          <p:nvPr>
            <p:ph type="title" hasCustomPrompt="1"/>
          </p:nvPr>
        </p:nvSpPr>
        <p:spPr>
          <a:xfrm>
            <a:off x="5932593" y="457202"/>
            <a:ext cx="32009976" cy="1447800"/>
          </a:xfrm>
          <a:prstGeom prst="rect">
            <a:avLst/>
          </a:prstGeom>
        </p:spPr>
        <p:txBody>
          <a:bodyPr lIns="91436" tIns="45717" rIns="91436" bIns="45717" anchor="ctr" anchorCtr="0"/>
          <a:lstStyle>
            <a:lvl1pPr>
              <a:defRPr b="1"/>
            </a:lvl1pPr>
          </a:lstStyle>
          <a:p>
            <a:r>
              <a:rPr lang="en-US" dirty="0" smtClean="0"/>
              <a:t>Click here to add the poster title</a:t>
            </a:r>
            <a:endParaRPr lang="en-US" dirty="0"/>
          </a:p>
        </p:txBody>
      </p:sp>
      <p:sp>
        <p:nvSpPr>
          <p:cNvPr id="61" name="Text Placeholder 76"/>
          <p:cNvSpPr>
            <a:spLocks noGrp="1"/>
          </p:cNvSpPr>
          <p:nvPr>
            <p:ph type="body" sz="quarter" idx="150" hasCustomPrompt="1"/>
          </p:nvPr>
        </p:nvSpPr>
        <p:spPr>
          <a:xfrm>
            <a:off x="5932593" y="3185162"/>
            <a:ext cx="31998968" cy="1280160"/>
          </a:xfrm>
          <a:prstGeom prst="rect">
            <a:avLst/>
          </a:prstGeom>
        </p:spPr>
        <p:txBody>
          <a:bodyPr/>
          <a:lstStyle>
            <a:lvl1pPr algn="ctr">
              <a:buFontTx/>
              <a:buNone/>
              <a:defRPr sz="54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
        <p:nvSpPr>
          <p:cNvPr id="62" name="Text Placeholder 76"/>
          <p:cNvSpPr>
            <a:spLocks noGrp="1"/>
          </p:cNvSpPr>
          <p:nvPr>
            <p:ph type="body" sz="quarter" idx="151" hasCustomPrompt="1"/>
          </p:nvPr>
        </p:nvSpPr>
        <p:spPr>
          <a:xfrm>
            <a:off x="5932593" y="1905002"/>
            <a:ext cx="31998968" cy="1280160"/>
          </a:xfrm>
          <a:prstGeom prst="rect">
            <a:avLst/>
          </a:prstGeom>
        </p:spPr>
        <p:txBody>
          <a:bodyPr/>
          <a:lstStyle>
            <a:lvl1pPr algn="ctr">
              <a:buFontTx/>
              <a:buNone/>
              <a:defRPr sz="72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
        <p:nvSpPr>
          <p:cNvPr id="71" name="Text Placeholder 5"/>
          <p:cNvSpPr>
            <a:spLocks noGrp="1"/>
          </p:cNvSpPr>
          <p:nvPr>
            <p:ph type="body" sz="quarter" idx="95"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72" name="Text Placeholder 3"/>
          <p:cNvSpPr>
            <a:spLocks noGrp="1"/>
          </p:cNvSpPr>
          <p:nvPr>
            <p:ph type="body" sz="quarter" idx="107"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73" name="Text Placeholder 3"/>
          <p:cNvSpPr>
            <a:spLocks noGrp="1"/>
          </p:cNvSpPr>
          <p:nvPr>
            <p:ph type="body" sz="quarter" idx="116"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74" name="Text Placeholder 3"/>
          <p:cNvSpPr>
            <a:spLocks noGrp="1"/>
          </p:cNvSpPr>
          <p:nvPr>
            <p:ph type="body" sz="quarter" idx="117"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75" name="Text Placeholder 3"/>
          <p:cNvSpPr>
            <a:spLocks noGrp="1"/>
          </p:cNvSpPr>
          <p:nvPr>
            <p:ph type="body" sz="quarter" idx="118"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76" name="Text Placeholder 3"/>
          <p:cNvSpPr>
            <a:spLocks noGrp="1"/>
          </p:cNvSpPr>
          <p:nvPr>
            <p:ph type="body" sz="quarter" idx="119"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77" name="Text Placeholder 3"/>
          <p:cNvSpPr>
            <a:spLocks noGrp="1"/>
          </p:cNvSpPr>
          <p:nvPr>
            <p:ph type="body" sz="quarter" idx="120"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78" name="Text Placeholder 3"/>
          <p:cNvSpPr>
            <a:spLocks noGrp="1"/>
          </p:cNvSpPr>
          <p:nvPr>
            <p:ph type="body" sz="quarter" idx="121"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79" name="Text Placeholder 3"/>
          <p:cNvSpPr>
            <a:spLocks noGrp="1"/>
          </p:cNvSpPr>
          <p:nvPr>
            <p:ph type="body" sz="quarter" idx="122"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80" name="Text Placeholder 3"/>
          <p:cNvSpPr>
            <a:spLocks noGrp="1"/>
          </p:cNvSpPr>
          <p:nvPr>
            <p:ph type="body" sz="quarter" idx="123"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81" name="Text Placeholder 3"/>
          <p:cNvSpPr>
            <a:spLocks noGrp="1"/>
          </p:cNvSpPr>
          <p:nvPr>
            <p:ph type="body" sz="quarter" idx="124"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82" name="Text Placeholder 3"/>
          <p:cNvSpPr>
            <a:spLocks noGrp="1"/>
          </p:cNvSpPr>
          <p:nvPr>
            <p:ph type="body" sz="quarter" idx="125" hasCustomPrompt="1"/>
          </p:nvPr>
        </p:nvSpPr>
        <p:spPr>
          <a:xfrm>
            <a:off x="-10408283" y="21259801"/>
            <a:ext cx="10056813" cy="846363"/>
          </a:xfrm>
          <a:prstGeom prst="rect">
            <a:avLst/>
          </a:prstGeom>
        </p:spPr>
        <p:txBody>
          <a:bodyPr wrap="square" lIns="228589" tIns="228589" rIns="228589" bIns="228589">
            <a:spAutoFit/>
          </a:bodyPr>
          <a:lstStyle>
            <a:lvl1pPr marL="0" indent="0">
              <a:buNone/>
              <a:defRPr sz="2500" baseline="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TEXT PLACEHOLDER</a:t>
            </a:r>
            <a:endParaRPr lang="en-US" dirty="0"/>
          </a:p>
        </p:txBody>
      </p:sp>
      <p:sp>
        <p:nvSpPr>
          <p:cNvPr id="83" name="Picture Placeholder 13"/>
          <p:cNvSpPr>
            <a:spLocks noGrp="1"/>
          </p:cNvSpPr>
          <p:nvPr>
            <p:ph type="pic" sz="quarter" idx="115"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84" name="Picture Placeholder 13"/>
          <p:cNvSpPr>
            <a:spLocks noGrp="1"/>
          </p:cNvSpPr>
          <p:nvPr>
            <p:ph type="pic" sz="quarter" idx="126"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85" name="Picture Placeholder 13"/>
          <p:cNvSpPr>
            <a:spLocks noGrp="1"/>
          </p:cNvSpPr>
          <p:nvPr>
            <p:ph type="pic" sz="quarter" idx="127"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86" name="Picture Placeholder 13"/>
          <p:cNvSpPr>
            <a:spLocks noGrp="1"/>
          </p:cNvSpPr>
          <p:nvPr>
            <p:ph type="pic" sz="quarter" idx="128"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87" name="Picture Placeholder 13"/>
          <p:cNvSpPr>
            <a:spLocks noGrp="1"/>
          </p:cNvSpPr>
          <p:nvPr>
            <p:ph type="pic" sz="quarter" idx="129"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88" name="Picture Placeholder 13"/>
          <p:cNvSpPr>
            <a:spLocks noGrp="1"/>
          </p:cNvSpPr>
          <p:nvPr>
            <p:ph type="pic" sz="quarter" idx="130"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89" name="Picture Placeholder 13"/>
          <p:cNvSpPr>
            <a:spLocks noGrp="1"/>
          </p:cNvSpPr>
          <p:nvPr>
            <p:ph type="pic" sz="quarter" idx="131"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90" name="Picture Placeholder 13"/>
          <p:cNvSpPr>
            <a:spLocks noGrp="1"/>
          </p:cNvSpPr>
          <p:nvPr>
            <p:ph type="pic" sz="quarter" idx="132"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91" name="Picture Placeholder 13"/>
          <p:cNvSpPr>
            <a:spLocks noGrp="1"/>
          </p:cNvSpPr>
          <p:nvPr>
            <p:ph type="pic" sz="quarter" idx="133"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92" name="Picture Placeholder 13"/>
          <p:cNvSpPr>
            <a:spLocks noGrp="1"/>
          </p:cNvSpPr>
          <p:nvPr>
            <p:ph type="pic" sz="quarter" idx="134"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93" name="Picture Placeholder 13"/>
          <p:cNvSpPr>
            <a:spLocks noGrp="1"/>
          </p:cNvSpPr>
          <p:nvPr>
            <p:ph type="pic" sz="quarter" idx="135" hasCustomPrompt="1"/>
          </p:nvPr>
        </p:nvSpPr>
        <p:spPr>
          <a:xfrm>
            <a:off x="-9326880" y="25313640"/>
            <a:ext cx="7909559" cy="4840110"/>
          </a:xfrm>
          <a:prstGeom prst="rect">
            <a:avLst/>
          </a:prstGeom>
          <a:solidFill>
            <a:schemeClr val="bg2"/>
          </a:solidFill>
          <a:ln>
            <a:solidFill>
              <a:schemeClr val="tx2"/>
            </a:solidFill>
          </a:ln>
          <a:effectLst/>
        </p:spPr>
        <p:txBody>
          <a:bodyPr lIns="91436" tIns="45717" rIns="91436" bIns="45717" anchor="ctr"/>
          <a:lstStyle>
            <a:lvl1pPr marL="0" indent="0" algn="ctr">
              <a:buNone/>
              <a:defRPr sz="4000" b="0" baseline="0">
                <a:solidFill>
                  <a:schemeClr val="tx2"/>
                </a:solidFill>
              </a:defRPr>
            </a:lvl1pPr>
          </a:lstStyle>
          <a:p>
            <a:r>
              <a:rPr lang="en-US" dirty="0" smtClean="0"/>
              <a:t>PICTURE PLACEHOLDER</a:t>
            </a:r>
            <a:endParaRPr lang="en-US" dirty="0"/>
          </a:p>
        </p:txBody>
      </p:sp>
      <p:sp>
        <p:nvSpPr>
          <p:cNvPr id="94" name="Text Placeholder 5"/>
          <p:cNvSpPr>
            <a:spLocks noGrp="1"/>
          </p:cNvSpPr>
          <p:nvPr>
            <p:ph type="body" sz="quarter" idx="136"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95" name="Text Placeholder 5"/>
          <p:cNvSpPr>
            <a:spLocks noGrp="1"/>
          </p:cNvSpPr>
          <p:nvPr>
            <p:ph type="body" sz="quarter" idx="137"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96" name="Text Placeholder 5"/>
          <p:cNvSpPr>
            <a:spLocks noGrp="1"/>
          </p:cNvSpPr>
          <p:nvPr>
            <p:ph type="body" sz="quarter" idx="138"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97" name="Text Placeholder 5"/>
          <p:cNvSpPr>
            <a:spLocks noGrp="1"/>
          </p:cNvSpPr>
          <p:nvPr>
            <p:ph type="body" sz="quarter" idx="139"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98" name="Text Placeholder 5"/>
          <p:cNvSpPr>
            <a:spLocks noGrp="1"/>
          </p:cNvSpPr>
          <p:nvPr>
            <p:ph type="body" sz="quarter" idx="140"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99" name="Text Placeholder 5"/>
          <p:cNvSpPr>
            <a:spLocks noGrp="1"/>
          </p:cNvSpPr>
          <p:nvPr>
            <p:ph type="body" sz="quarter" idx="141"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0" name="Text Placeholder 5"/>
          <p:cNvSpPr>
            <a:spLocks noGrp="1"/>
          </p:cNvSpPr>
          <p:nvPr>
            <p:ph type="body" sz="quarter" idx="142"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1" name="Text Placeholder 5"/>
          <p:cNvSpPr>
            <a:spLocks noGrp="1"/>
          </p:cNvSpPr>
          <p:nvPr>
            <p:ph type="body" sz="quarter" idx="143"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2" name="Text Placeholder 5"/>
          <p:cNvSpPr>
            <a:spLocks noGrp="1"/>
          </p:cNvSpPr>
          <p:nvPr>
            <p:ph type="body" sz="quarter" idx="144"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3" name="Text Placeholder 5"/>
          <p:cNvSpPr>
            <a:spLocks noGrp="1"/>
          </p:cNvSpPr>
          <p:nvPr>
            <p:ph type="body" sz="quarter" idx="145"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4" name="Text Placeholder 5"/>
          <p:cNvSpPr>
            <a:spLocks noGrp="1"/>
          </p:cNvSpPr>
          <p:nvPr>
            <p:ph type="body" sz="quarter" idx="146"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5" name="Text Placeholder 5"/>
          <p:cNvSpPr>
            <a:spLocks noGrp="1"/>
          </p:cNvSpPr>
          <p:nvPr>
            <p:ph type="body" sz="quarter" idx="147"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6" name="Text Placeholder 5"/>
          <p:cNvSpPr>
            <a:spLocks noGrp="1"/>
          </p:cNvSpPr>
          <p:nvPr>
            <p:ph type="body" sz="quarter" idx="148"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
        <p:nvSpPr>
          <p:cNvPr id="107" name="Text Placeholder 5"/>
          <p:cNvSpPr>
            <a:spLocks noGrp="1"/>
          </p:cNvSpPr>
          <p:nvPr>
            <p:ph type="body" sz="quarter" idx="149" hasCustomPrompt="1"/>
          </p:nvPr>
        </p:nvSpPr>
        <p:spPr>
          <a:xfrm>
            <a:off x="-10408283" y="18288001"/>
            <a:ext cx="10050462" cy="754045"/>
          </a:xfrm>
          <a:prstGeom prst="rect">
            <a:avLst/>
          </a:prstGeom>
          <a:solidFill>
            <a:schemeClr val="accent5">
              <a:lumMod val="50000"/>
            </a:schemeClr>
          </a:solidFill>
        </p:spPr>
        <p:txBody>
          <a:bodyPr wrap="square" lIns="91436" tIns="91436" rIns="91436" bIns="91436" anchor="ctr" anchorCtr="0">
            <a:spAutoFit/>
          </a:bodyPr>
          <a:lstStyle>
            <a:lvl1pPr algn="ctr">
              <a:buNone/>
              <a:defRPr sz="3700" b="1" baseline="0">
                <a:solidFill>
                  <a:schemeClr val="bg1"/>
                </a:solidFill>
              </a:defRPr>
            </a:lvl1pPr>
          </a:lstStyle>
          <a:p>
            <a:pPr lvl="0"/>
            <a:r>
              <a:rPr lang="en-US" dirty="0" smtClean="0"/>
              <a:t>SECTION HEADER PLACEHOLDER</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hyperlink" Target="http://www.facebook.com/pages/PosterPresentationscom/217914411419?v=app_4949752878&amp;ref=ts"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hyperlink" Target="http://www.facebook.com/pages/PosterPresentationscom/217914411419?v=app_4949752878&amp;ref=ts" TargetMode="Externa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3.xml"/><Relationship Id="rId6" Type="http://schemas.openxmlformats.org/officeDocument/2006/relationships/image" Target="../media/image3.jpeg"/><Relationship Id="rId5" Type="http://schemas.openxmlformats.org/officeDocument/2006/relationships/hyperlink" Target="http://www.facebook.com/pages/PosterPresentationscom/217914411419?v=app_4949752878&amp;ref=ts" TargetMode="External"/><Relationship Id="rId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4.xml"/><Relationship Id="rId6" Type="http://schemas.openxmlformats.org/officeDocument/2006/relationships/image" Target="../media/image3.jpeg"/><Relationship Id="rId5" Type="http://schemas.openxmlformats.org/officeDocument/2006/relationships/hyperlink" Target="http://www.facebook.com/pages/PosterPresentationscom/217914411419?v=app_4949752878&amp;ref=ts" TargetMode="Externa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6" name="Rectangle 9"/>
          <p:cNvSpPr>
            <a:spLocks noChangeArrowheads="1"/>
          </p:cNvSpPr>
          <p:nvPr userDrawn="1"/>
        </p:nvSpPr>
        <p:spPr bwMode="auto">
          <a:xfrm flipV="1">
            <a:off x="0" y="4503362"/>
            <a:ext cx="43891200" cy="28395441"/>
          </a:xfrm>
          <a:prstGeom prst="rect">
            <a:avLst/>
          </a:prstGeom>
          <a:solidFill>
            <a:schemeClr val="bg1">
              <a:lumMod val="50000"/>
            </a:schemeClr>
          </a:solidFill>
          <a:ln w="152400">
            <a:noFill/>
            <a:miter lim="800000"/>
            <a:headEnd/>
            <a:tailEnd/>
          </a:ln>
          <a:effectLst/>
        </p:spPr>
        <p:txBody>
          <a:bodyPr wrap="none" lIns="91436" tIns="45717" rIns="91436" bIns="45717" anchor="ctr"/>
          <a:lstStyle/>
          <a:p>
            <a:pPr>
              <a:defRPr/>
            </a:pPr>
            <a:endParaRPr lang="en-US" baseline="-25000" dirty="0">
              <a:solidFill>
                <a:srgbClr val="A6A6A6"/>
              </a:solidFill>
            </a:endParaRPr>
          </a:p>
        </p:txBody>
      </p:sp>
      <p:sp>
        <p:nvSpPr>
          <p:cNvPr id="20" name="Rectangle 19"/>
          <p:cNvSpPr/>
          <p:nvPr/>
        </p:nvSpPr>
        <p:spPr>
          <a:xfrm>
            <a:off x="44222126" y="0"/>
            <a:ext cx="10050462" cy="329184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82872" tIns="365741" rIns="182872" bIns="182872" rtlCol="0" anchor="t" anchorCtr="0"/>
          <a:lstStyle/>
          <a:p>
            <a:pPr algn="ctr"/>
            <a:r>
              <a:rPr lang="en-US" sz="4000" b="1" dirty="0" smtClean="0">
                <a:solidFill>
                  <a:schemeClr val="bg1"/>
                </a:solidFill>
                <a:latin typeface="Trebuchet MS" pitchFamily="34" charset="0"/>
              </a:rPr>
              <a:t>QUICK</a:t>
            </a:r>
            <a:r>
              <a:rPr lang="en-US" sz="4000" b="1" baseline="0" dirty="0" smtClean="0">
                <a:solidFill>
                  <a:schemeClr val="bg1"/>
                </a:solidFill>
                <a:latin typeface="Trebuchet MS" pitchFamily="34" charset="0"/>
              </a:rPr>
              <a:t> TIPS</a:t>
            </a:r>
            <a:endParaRPr lang="en-US" sz="4000" b="1" dirty="0" smtClean="0">
              <a:solidFill>
                <a:schemeClr val="bg1"/>
              </a:solidFill>
              <a:latin typeface="Trebuchet MS" pitchFamily="34" charset="0"/>
            </a:endParaRPr>
          </a:p>
          <a:p>
            <a:pPr algn="ctr"/>
            <a:r>
              <a:rPr lang="en-US" sz="4000" b="1" dirty="0" smtClean="0">
                <a:solidFill>
                  <a:srgbClr val="FFFF00"/>
                </a:solidFill>
                <a:latin typeface="Trebuchet MS" pitchFamily="34" charset="0"/>
              </a:rPr>
              <a:t>(--THIS SECTION DOES NOT PRINT--)</a:t>
            </a:r>
          </a:p>
          <a:p>
            <a:pPr algn="ctr"/>
            <a:endParaRPr lang="en-US" sz="3200" b="1" dirty="0" smtClean="0">
              <a:latin typeface="Trebuchet MS" pitchFamily="34" charset="0"/>
            </a:endParaRPr>
          </a:p>
          <a:p>
            <a:pPr defTabSz="3134780"/>
            <a:r>
              <a:rPr lang="en-US" sz="3200" dirty="0" smtClean="0">
                <a:latin typeface="Trebuchet MS" pitchFamily="34" charset="0"/>
              </a:rPr>
              <a:t>This PowerPoint</a:t>
            </a:r>
            <a:r>
              <a:rPr lang="en-US" sz="3200" baseline="0" dirty="0" smtClean="0">
                <a:latin typeface="Trebuchet MS" pitchFamily="34" charset="0"/>
              </a:rPr>
              <a:t> template requires basic PowerPoint (version 2007 or newer) skills. Below is a list of commonly asked questions specific to this template. </a:t>
            </a:r>
            <a:br>
              <a:rPr lang="en-US" sz="3200" baseline="0" dirty="0" smtClean="0">
                <a:latin typeface="Trebuchet MS" pitchFamily="34" charset="0"/>
              </a:rPr>
            </a:br>
            <a:r>
              <a:rPr lang="en-US" sz="3200" baseline="0" dirty="0" smtClean="0">
                <a:latin typeface="Trebuchet MS" pitchFamily="34" charset="0"/>
              </a:rPr>
              <a:t>If you are using an older version of PowerPoint some template features may not work properly.</a:t>
            </a:r>
            <a:endParaRPr lang="en-US" sz="4000" b="1" dirty="0" smtClean="0">
              <a:solidFill>
                <a:srgbClr val="FFFF00"/>
              </a:solidFill>
              <a:latin typeface="Trebuchet MS" pitchFamily="34" charset="0"/>
            </a:endParaRPr>
          </a:p>
          <a:p>
            <a:pPr defTabSz="3134780"/>
            <a:endParaRPr lang="en-US" sz="4000" b="1" dirty="0" smtClean="0">
              <a:solidFill>
                <a:srgbClr val="FFFF00"/>
              </a:solidFill>
              <a:latin typeface="Trebuchet MS" pitchFamily="34" charset="0"/>
            </a:endParaRPr>
          </a:p>
          <a:p>
            <a:pPr algn="ctr"/>
            <a:r>
              <a:rPr lang="en-US" sz="4000" b="1" dirty="0" smtClean="0">
                <a:solidFill>
                  <a:schemeClr val="bg1"/>
                </a:solidFill>
                <a:latin typeface="Trebuchet MS" pitchFamily="34" charset="0"/>
              </a:rPr>
              <a:t>Using the template</a:t>
            </a:r>
            <a:endParaRPr lang="en-US" sz="4000" b="1" baseline="0" dirty="0" smtClean="0">
              <a:solidFill>
                <a:schemeClr val="bg1"/>
              </a:solidFill>
              <a:latin typeface="Trebuchet MS" pitchFamily="34" charset="0"/>
            </a:endParaRPr>
          </a:p>
          <a:p>
            <a:pPr algn="ctr"/>
            <a:endParaRPr lang="en-US" sz="3200" b="1" dirty="0" smtClean="0">
              <a:solidFill>
                <a:srgbClr val="FFFF00"/>
              </a:solidFill>
              <a:latin typeface="Trebuchet MS" pitchFamily="34" charset="0"/>
            </a:endParaRPr>
          </a:p>
          <a:p>
            <a:pPr marL="0" marR="0" indent="0" algn="l" defTabSz="3134780" rtl="0" eaLnBrk="1" fontAlgn="auto" latinLnBrk="0" hangingPunct="1">
              <a:lnSpc>
                <a:spcPct val="100000"/>
              </a:lnSpc>
              <a:spcBef>
                <a:spcPts val="0"/>
              </a:spcBef>
              <a:spcAft>
                <a:spcPts val="0"/>
              </a:spcAft>
              <a:buClrTx/>
              <a:buSzTx/>
              <a:buFontTx/>
              <a:buNone/>
              <a:tabLst/>
              <a:defRPr/>
            </a:pPr>
            <a:r>
              <a:rPr lang="en-US" sz="3200" b="1" dirty="0" smtClean="0">
                <a:solidFill>
                  <a:srgbClr val="FFFF00"/>
                </a:solidFill>
                <a:latin typeface="Trebuchet MS" pitchFamily="34" charset="0"/>
              </a:rPr>
              <a:t>Verifying the quality of your graphics</a:t>
            </a:r>
          </a:p>
          <a:p>
            <a:pPr defTabSz="3134780"/>
            <a:r>
              <a:rPr lang="en-US" sz="3200" dirty="0" smtClean="0">
                <a:latin typeface="Trebuchet MS" pitchFamily="34" charset="0"/>
              </a:rPr>
              <a:t>Go to the </a:t>
            </a:r>
            <a:r>
              <a:rPr lang="en-US" sz="3200" baseline="0" dirty="0" smtClean="0">
                <a:latin typeface="Trebuchet MS" pitchFamily="34" charset="0"/>
              </a:rPr>
              <a:t>VIEW menu and click on ZOOM to set your preferred magnification. This template is at 100% the size of the final poster. All text and graphics will be printed at 100% their size. To see what your poster will look like when printed, set the zoom to 100% and evaluate the quality of all your graphics before you submit your poster for printing.</a:t>
            </a:r>
            <a:br>
              <a:rPr lang="en-US" sz="3200" baseline="0" dirty="0" smtClean="0">
                <a:latin typeface="Trebuchet MS" pitchFamily="34" charset="0"/>
              </a:rPr>
            </a:br>
            <a:endParaRPr lang="en-US" sz="3200" baseline="0" dirty="0" smtClean="0">
              <a:latin typeface="Trebuchet MS" pitchFamily="34" charset="0"/>
            </a:endParaRPr>
          </a:p>
          <a:p>
            <a:pPr defTabSz="3134780"/>
            <a:r>
              <a:rPr lang="en-US" sz="3200" b="1" dirty="0" smtClean="0">
                <a:solidFill>
                  <a:srgbClr val="FFFF00"/>
                </a:solidFill>
                <a:latin typeface="Trebuchet MS" pitchFamily="34" charset="0"/>
              </a:rPr>
              <a:t>Using the placeholders</a:t>
            </a:r>
          </a:p>
          <a:p>
            <a:pPr defTabSz="3134780"/>
            <a:r>
              <a:rPr lang="en-US" sz="3200" baseline="0" dirty="0" smtClean="0">
                <a:latin typeface="Trebuchet MS" pitchFamily="34" charset="0"/>
              </a:rPr>
              <a:t>To add text to this template click inside a placeholder and type in or paste your text. To move a placeholder, click on it </a:t>
            </a:r>
            <a:r>
              <a:rPr lang="en-US" sz="3200" u="sng" baseline="0" dirty="0" smtClean="0">
                <a:latin typeface="Trebuchet MS" pitchFamily="34" charset="0"/>
              </a:rPr>
              <a:t>once</a:t>
            </a:r>
            <a:r>
              <a:rPr lang="en-US" sz="3200" baseline="0" dirty="0" smtClean="0">
                <a:latin typeface="Trebuchet MS" pitchFamily="34" charset="0"/>
              </a:rPr>
              <a:t> (to select it), place your cursor on its frame and your cursor will change to this symbol:         Then, click </a:t>
            </a:r>
            <a:r>
              <a:rPr lang="en-US" sz="3200" u="sng" baseline="0" dirty="0" smtClean="0">
                <a:latin typeface="Trebuchet MS" pitchFamily="34" charset="0"/>
              </a:rPr>
              <a:t>once</a:t>
            </a:r>
            <a:r>
              <a:rPr lang="en-US" sz="3200" baseline="0" dirty="0" smtClean="0">
                <a:latin typeface="Trebuchet MS" pitchFamily="34" charset="0"/>
              </a:rPr>
              <a:t> and drag it to its new location where you can resize it as needed. Additional placeholders can be found on the left side of this template.</a:t>
            </a:r>
          </a:p>
          <a:p>
            <a:pPr defTabSz="3134780"/>
            <a:endParaRPr lang="en-US" sz="3200" b="1" baseline="0" dirty="0" smtClean="0">
              <a:solidFill>
                <a:srgbClr val="FFFF00"/>
              </a:solidFill>
              <a:latin typeface="Trebuchet MS" pitchFamily="34" charset="0"/>
            </a:endParaRPr>
          </a:p>
          <a:p>
            <a:pPr defTabSz="3134780"/>
            <a:r>
              <a:rPr lang="en-US" sz="3200" b="1" baseline="0" dirty="0" smtClean="0">
                <a:solidFill>
                  <a:srgbClr val="FFFF00"/>
                </a:solidFill>
                <a:latin typeface="Trebuchet MS" pitchFamily="34" charset="0"/>
              </a:rPr>
              <a:t>Modifying the layout</a:t>
            </a:r>
          </a:p>
          <a:p>
            <a:pPr defTabSz="3134780"/>
            <a:r>
              <a:rPr lang="en-US" sz="3200" dirty="0" smtClean="0">
                <a:latin typeface="Trebuchet MS" pitchFamily="34" charset="0"/>
              </a:rPr>
              <a:t>This template has four</a:t>
            </a:r>
            <a:endParaRPr lang="en-US" sz="3200" baseline="0" dirty="0" smtClean="0">
              <a:latin typeface="Trebuchet MS" pitchFamily="34" charset="0"/>
            </a:endParaRPr>
          </a:p>
          <a:p>
            <a:pPr defTabSz="3134780"/>
            <a:r>
              <a:rPr lang="en-US" sz="3200" baseline="0" dirty="0" smtClean="0">
                <a:latin typeface="Trebuchet MS" pitchFamily="34" charset="0"/>
              </a:rPr>
              <a:t>different column layouts. </a:t>
            </a:r>
          </a:p>
          <a:p>
            <a:pPr defTabSz="3134780"/>
            <a:r>
              <a:rPr lang="en-US" sz="3200" u="sng" baseline="0" dirty="0" smtClean="0">
                <a:latin typeface="Trebuchet MS" pitchFamily="34" charset="0"/>
              </a:rPr>
              <a:t>Right-click</a:t>
            </a:r>
            <a:r>
              <a:rPr lang="en-US" sz="3200" baseline="0" dirty="0" smtClean="0">
                <a:latin typeface="Trebuchet MS" pitchFamily="34" charset="0"/>
              </a:rPr>
              <a:t> your mouse</a:t>
            </a:r>
          </a:p>
          <a:p>
            <a:pPr defTabSz="3134780"/>
            <a:r>
              <a:rPr lang="en-US" sz="3200" baseline="0" dirty="0" smtClean="0">
                <a:latin typeface="Trebuchet MS" pitchFamily="34" charset="0"/>
              </a:rPr>
              <a:t>on the background and </a:t>
            </a:r>
          </a:p>
          <a:p>
            <a:pPr defTabSz="3134780"/>
            <a:r>
              <a:rPr lang="en-US" sz="3200" baseline="0" dirty="0" smtClean="0">
                <a:latin typeface="Trebuchet MS" pitchFamily="34" charset="0"/>
              </a:rPr>
              <a:t>click on “Layout” to see </a:t>
            </a:r>
          </a:p>
          <a:p>
            <a:pPr defTabSz="3134780"/>
            <a:r>
              <a:rPr lang="en-US" sz="3200" baseline="0" dirty="0" smtClean="0">
                <a:latin typeface="Trebuchet MS" pitchFamily="34" charset="0"/>
              </a:rPr>
              <a:t>the layout options.</a:t>
            </a:r>
            <a:endParaRPr lang="en-US" sz="3200" dirty="0" smtClean="0">
              <a:latin typeface="Trebuchet MS" pitchFamily="34" charset="0"/>
            </a:endParaRPr>
          </a:p>
          <a:p>
            <a:pPr marL="0" marR="0" indent="0" algn="l" defTabSz="3134780" rtl="0" eaLnBrk="1" fontAlgn="auto" latinLnBrk="0" hangingPunct="1">
              <a:lnSpc>
                <a:spcPct val="100000"/>
              </a:lnSpc>
              <a:spcBef>
                <a:spcPts val="0"/>
              </a:spcBef>
              <a:spcAft>
                <a:spcPts val="0"/>
              </a:spcAft>
              <a:buClrTx/>
              <a:buSzTx/>
              <a:buFontTx/>
              <a:buNone/>
              <a:tabLst/>
              <a:defRPr/>
            </a:pPr>
            <a:r>
              <a:rPr lang="en-US" sz="3200" baseline="0" dirty="0" smtClean="0">
                <a:latin typeface="Trebuchet MS" pitchFamily="34" charset="0"/>
              </a:rPr>
              <a:t>The columns in the provided layouts are fixed and cannot be moved but advanced users can modify any layout by going to VIEW and then SLIDE MASTER.</a:t>
            </a:r>
          </a:p>
          <a:p>
            <a:pPr marL="0" marR="0" indent="0" algn="l" defTabSz="3134780" rtl="0" eaLnBrk="1" fontAlgn="auto" latinLnBrk="0" hangingPunct="1">
              <a:lnSpc>
                <a:spcPct val="100000"/>
              </a:lnSpc>
              <a:spcBef>
                <a:spcPts val="0"/>
              </a:spcBef>
              <a:spcAft>
                <a:spcPts val="0"/>
              </a:spcAft>
              <a:buClrTx/>
              <a:buSzTx/>
              <a:buFontTx/>
              <a:buNone/>
              <a:tabLst/>
              <a:defRPr/>
            </a:pPr>
            <a:endParaRPr lang="en-US" sz="3200" baseline="0" dirty="0" smtClean="0">
              <a:latin typeface="Trebuchet MS" pitchFamily="34" charset="0"/>
            </a:endParaRPr>
          </a:p>
          <a:p>
            <a:pPr defTabSz="3134780"/>
            <a:r>
              <a:rPr lang="en-US" sz="3200" b="1" baseline="0" dirty="0" smtClean="0">
                <a:solidFill>
                  <a:srgbClr val="FFFF00"/>
                </a:solidFill>
                <a:latin typeface="Trebuchet MS" pitchFamily="34" charset="0"/>
              </a:rPr>
              <a:t>Importing text and graphics from external sources</a:t>
            </a:r>
          </a:p>
          <a:p>
            <a:pPr defTabSz="3134780"/>
            <a:r>
              <a:rPr lang="en-US" sz="3200" b="1" u="sng" baseline="0" dirty="0" smtClean="0">
                <a:latin typeface="Trebuchet MS" pitchFamily="34" charset="0"/>
              </a:rPr>
              <a:t>TEXT: </a:t>
            </a:r>
            <a:r>
              <a:rPr lang="en-US" sz="3200" baseline="0" dirty="0" smtClean="0">
                <a:latin typeface="Trebuchet MS" pitchFamily="34" charset="0"/>
              </a:rPr>
              <a:t>Paste or type your text into a pre-existing placeholder or drag in a new placeholder from the left side of the template. Move it anywhere as needed.</a:t>
            </a:r>
          </a:p>
          <a:p>
            <a:pPr defTabSz="3134780"/>
            <a:r>
              <a:rPr lang="en-US" sz="3200" b="1" u="sng" baseline="0" dirty="0" smtClean="0">
                <a:latin typeface="Trebuchet MS" pitchFamily="34" charset="0"/>
              </a:rPr>
              <a:t>PHOTOS: </a:t>
            </a:r>
            <a:r>
              <a:rPr lang="en-US" sz="3200" baseline="0" dirty="0" smtClean="0">
                <a:latin typeface="Trebuchet MS" pitchFamily="34" charset="0"/>
              </a:rPr>
              <a:t>Drag in a picture placeholder, size it </a:t>
            </a:r>
            <a:r>
              <a:rPr lang="en-US" sz="3200" u="sng" baseline="0" dirty="0" smtClean="0">
                <a:latin typeface="Trebuchet MS" pitchFamily="34" charset="0"/>
              </a:rPr>
              <a:t>first</a:t>
            </a:r>
            <a:r>
              <a:rPr lang="en-US" sz="3200" baseline="0" dirty="0" smtClean="0">
                <a:latin typeface="Trebuchet MS" pitchFamily="34" charset="0"/>
              </a:rPr>
              <a:t>, click in it and insert a photo from the menu.</a:t>
            </a:r>
          </a:p>
          <a:p>
            <a:pPr defTabSz="3134780"/>
            <a:r>
              <a:rPr lang="en-US" sz="3200" b="1" u="sng" baseline="0" dirty="0" smtClean="0">
                <a:latin typeface="Trebuchet MS" pitchFamily="34" charset="0"/>
              </a:rPr>
              <a:t>TABLES: </a:t>
            </a:r>
            <a:r>
              <a:rPr lang="en-US" sz="3200" baseline="0" dirty="0" smtClean="0">
                <a:latin typeface="Trebuchet MS" pitchFamily="34" charset="0"/>
              </a:rPr>
              <a:t>You can copy and paste a table from an external document onto this poster template. To adjust  the way the text fits within the cells of a table that has been pasted, </a:t>
            </a:r>
            <a:r>
              <a:rPr lang="en-US" sz="3200" u="sng" baseline="0" dirty="0" smtClean="0">
                <a:latin typeface="Trebuchet MS" pitchFamily="34" charset="0"/>
              </a:rPr>
              <a:t>right-click</a:t>
            </a:r>
            <a:r>
              <a:rPr lang="en-US" sz="3200" baseline="0" dirty="0" smtClean="0">
                <a:latin typeface="Trebuchet MS" pitchFamily="34" charset="0"/>
              </a:rPr>
              <a:t> on the table, click FORMAT SHAPE  then click on TEXT BOX and change the INTERNAL MARGIN values to 0.25</a:t>
            </a:r>
          </a:p>
          <a:p>
            <a:pPr defTabSz="3134780"/>
            <a:endParaRPr lang="en-US" sz="3200" baseline="0" dirty="0" smtClean="0">
              <a:latin typeface="Trebuchet MS" pitchFamily="34" charset="0"/>
            </a:endParaRPr>
          </a:p>
          <a:p>
            <a:pPr defTabSz="3134780"/>
            <a:r>
              <a:rPr lang="en-US" sz="3200" b="1" baseline="0" dirty="0" smtClean="0">
                <a:solidFill>
                  <a:srgbClr val="FFFF00"/>
                </a:solidFill>
                <a:latin typeface="Trebuchet MS" pitchFamily="34" charset="0"/>
              </a:rPr>
              <a:t>Modifying the color scheme</a:t>
            </a:r>
          </a:p>
          <a:p>
            <a:pPr defTabSz="3134780"/>
            <a:r>
              <a:rPr lang="en-US" sz="3200" baseline="0" dirty="0" smtClean="0">
                <a:latin typeface="Trebuchet MS" pitchFamily="34" charset="0"/>
              </a:rPr>
              <a:t>To change the color scheme of this template go to the “Design” menu and click on “Colors”. You can choose from the provide color combinations or you can create your own.</a:t>
            </a:r>
          </a:p>
          <a:p>
            <a:pPr defTabSz="3134780"/>
            <a:endParaRPr lang="en-US" sz="3200" baseline="0" dirty="0" smtClean="0">
              <a:latin typeface="Trebuchet MS" pitchFamily="34" charset="0"/>
            </a:endParaRPr>
          </a:p>
          <a:p>
            <a:pPr defTabSz="3134780"/>
            <a:endParaRPr lang="en-US" sz="3200" baseline="0" dirty="0" smtClean="0">
              <a:latin typeface="Trebuchet MS" pitchFamily="34" charset="0"/>
            </a:endParaRPr>
          </a:p>
          <a:p>
            <a:pPr defTabSz="4389219"/>
            <a:endParaRPr lang="en-US" sz="2000" baseline="0" dirty="0" smtClean="0">
              <a:latin typeface="Trebuchet MS" pitchFamily="34" charset="0"/>
            </a:endParaRPr>
          </a:p>
          <a:p>
            <a:pPr defTabSz="4389219"/>
            <a:endParaRPr lang="en-US" sz="2000" dirty="0" smtClean="0">
              <a:latin typeface="Trebuchet MS" pitchFamily="34" charset="0"/>
            </a:endParaRPr>
          </a:p>
          <a:p>
            <a:pPr algn="ctr"/>
            <a:endParaRPr lang="en-US" sz="2000" b="1" dirty="0" smtClean="0">
              <a:solidFill>
                <a:schemeClr val="bg1"/>
              </a:solidFill>
              <a:latin typeface="Trebuchet MS" pitchFamily="34" charset="0"/>
            </a:endParaRPr>
          </a:p>
          <a:p>
            <a:pPr defTabSz="4389219"/>
            <a:endParaRPr lang="en-US" sz="2000" b="1" dirty="0" smtClean="0">
              <a:solidFill>
                <a:srgbClr val="FFFF00"/>
              </a:solidFill>
              <a:latin typeface="Trebuchet MS" pitchFamily="34" charset="0"/>
            </a:endParaRPr>
          </a:p>
          <a:p>
            <a:pPr algn="ctr"/>
            <a:endParaRPr lang="en-US" sz="3200" b="1" dirty="0">
              <a:latin typeface="Trebuchet MS" pitchFamily="34" charset="0"/>
            </a:endParaRPr>
          </a:p>
        </p:txBody>
      </p:sp>
      <p:sp>
        <p:nvSpPr>
          <p:cNvPr id="29" name="Rectangle 28"/>
          <p:cNvSpPr/>
          <p:nvPr/>
        </p:nvSpPr>
        <p:spPr>
          <a:xfrm>
            <a:off x="-10402388" y="-19596"/>
            <a:ext cx="10050462" cy="329184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82872" tIns="365741" rIns="182872" bIns="182872" rtlCol="0" anchor="t" anchorCtr="0"/>
          <a:lstStyle/>
          <a:p>
            <a:pPr algn="ctr"/>
            <a:r>
              <a:rPr lang="en-US" sz="4400" b="1" dirty="0" smtClean="0">
                <a:solidFill>
                  <a:schemeClr val="bg1"/>
                </a:solidFill>
                <a:latin typeface="Trebuchet MS" pitchFamily="34" charset="0"/>
              </a:rPr>
              <a:t>QUICK DESIGN</a:t>
            </a:r>
            <a:r>
              <a:rPr lang="en-US" sz="4400" b="1" baseline="0" dirty="0" smtClean="0">
                <a:solidFill>
                  <a:schemeClr val="bg1"/>
                </a:solidFill>
                <a:latin typeface="Trebuchet MS" pitchFamily="34" charset="0"/>
              </a:rPr>
              <a:t> </a:t>
            </a:r>
            <a:r>
              <a:rPr lang="en-US" sz="4400" b="1" dirty="0" smtClean="0">
                <a:solidFill>
                  <a:schemeClr val="bg1"/>
                </a:solidFill>
                <a:latin typeface="Trebuchet MS" pitchFamily="34" charset="0"/>
              </a:rPr>
              <a:t>GUIDE</a:t>
            </a:r>
          </a:p>
          <a:p>
            <a:pPr algn="ctr"/>
            <a:r>
              <a:rPr lang="en-US" sz="4000" b="1" dirty="0" smtClean="0">
                <a:solidFill>
                  <a:srgbClr val="FFFF00"/>
                </a:solidFill>
                <a:latin typeface="Trebuchet MS" pitchFamily="34" charset="0"/>
              </a:rPr>
              <a:t>(--THIS SECTION DOES NOT PRINT--)</a:t>
            </a:r>
          </a:p>
          <a:p>
            <a:pPr algn="ctr"/>
            <a:endParaRPr lang="en-US" sz="3200" b="1" dirty="0" smtClean="0">
              <a:latin typeface="Trebuchet MS" pitchFamily="34" charset="0"/>
            </a:endParaRPr>
          </a:p>
          <a:p>
            <a:pPr defTabSz="4389219"/>
            <a:r>
              <a:rPr lang="en-US" sz="3200" dirty="0" smtClean="0">
                <a:latin typeface="Trebuchet MS" pitchFamily="34" charset="0"/>
              </a:rPr>
              <a:t>This PowerPoint</a:t>
            </a:r>
            <a:r>
              <a:rPr lang="en-US" sz="3200" baseline="0" dirty="0" smtClean="0">
                <a:latin typeface="Trebuchet MS" pitchFamily="34" charset="0"/>
              </a:rPr>
              <a:t> </a:t>
            </a:r>
            <a:r>
              <a:rPr lang="en-US" sz="3200" dirty="0" smtClean="0">
                <a:latin typeface="Trebuchet MS" pitchFamily="34" charset="0"/>
              </a:rPr>
              <a:t>2007 template produces</a:t>
            </a:r>
            <a:r>
              <a:rPr lang="en-US" sz="3200" baseline="0" dirty="0" smtClean="0">
                <a:latin typeface="Trebuchet MS" pitchFamily="34" charset="0"/>
              </a:rPr>
              <a:t> </a:t>
            </a:r>
            <a:r>
              <a:rPr lang="en-US" sz="3200" dirty="0" smtClean="0">
                <a:latin typeface="Trebuchet MS" pitchFamily="34" charset="0"/>
              </a:rPr>
              <a:t>a 36”x48” professional  poster. It</a:t>
            </a:r>
            <a:r>
              <a:rPr lang="en-US" sz="3200" baseline="0" dirty="0" smtClean="0">
                <a:latin typeface="Trebuchet MS" pitchFamily="34" charset="0"/>
              </a:rPr>
              <a:t> </a:t>
            </a:r>
            <a:r>
              <a:rPr lang="en-US" sz="3200" dirty="0" smtClean="0">
                <a:latin typeface="Trebuchet MS" pitchFamily="34" charset="0"/>
              </a:rPr>
              <a:t>will save you valuable time placing titles, subtitles,</a:t>
            </a:r>
            <a:r>
              <a:rPr lang="en-US" sz="3200" baseline="0" dirty="0" smtClean="0">
                <a:latin typeface="Trebuchet MS" pitchFamily="34" charset="0"/>
              </a:rPr>
              <a:t> text, and graphics</a:t>
            </a:r>
            <a:r>
              <a:rPr lang="en-US" sz="3200" dirty="0" smtClean="0">
                <a:latin typeface="Trebuchet MS" pitchFamily="34" charset="0"/>
              </a:rPr>
              <a:t>. </a:t>
            </a:r>
          </a:p>
          <a:p>
            <a:pPr defTabSz="4389219"/>
            <a:endParaRPr lang="en-US" sz="3200" dirty="0" smtClean="0">
              <a:latin typeface="Trebuchet MS" pitchFamily="34" charset="0"/>
            </a:endParaRPr>
          </a:p>
          <a:p>
            <a:pPr defTabSz="4389219"/>
            <a:r>
              <a:rPr lang="en-US" sz="3200" dirty="0" smtClean="0">
                <a:latin typeface="Trebuchet MS" pitchFamily="34" charset="0"/>
              </a:rPr>
              <a:t>Use it to create your presentation. Then send</a:t>
            </a:r>
            <a:r>
              <a:rPr lang="en-US" sz="3200" baseline="0" dirty="0" smtClean="0">
                <a:latin typeface="Trebuchet MS" pitchFamily="34" charset="0"/>
              </a:rPr>
              <a:t> it </a:t>
            </a:r>
            <a:r>
              <a:rPr lang="en-US" sz="3200" dirty="0" smtClean="0">
                <a:latin typeface="Trebuchet MS" pitchFamily="34" charset="0"/>
              </a:rPr>
              <a:t>to </a:t>
            </a:r>
            <a:r>
              <a:rPr lang="en-US" sz="3200" b="1" dirty="0" smtClean="0">
                <a:latin typeface="Trebuchet MS" pitchFamily="34" charset="0"/>
              </a:rPr>
              <a:t>PosterPresentations.com</a:t>
            </a:r>
            <a:r>
              <a:rPr lang="en-US" sz="3200" dirty="0" smtClean="0">
                <a:latin typeface="Trebuchet MS" pitchFamily="34" charset="0"/>
              </a:rPr>
              <a:t> for premium quality, same day affordable printing.</a:t>
            </a:r>
            <a:br>
              <a:rPr lang="en-US" sz="3200" dirty="0" smtClean="0">
                <a:latin typeface="Trebuchet MS" pitchFamily="34" charset="0"/>
              </a:rPr>
            </a:br>
            <a:endParaRPr lang="en-US" sz="3200" dirty="0" smtClean="0">
              <a:latin typeface="Trebuchet MS" pitchFamily="34" charset="0"/>
            </a:endParaRPr>
          </a:p>
          <a:p>
            <a:pPr defTabSz="4389219"/>
            <a:r>
              <a:rPr lang="en-US" sz="3200" dirty="0" smtClean="0">
                <a:latin typeface="Trebuchet MS" pitchFamily="34" charset="0"/>
              </a:rPr>
              <a:t>We provide a series of </a:t>
            </a:r>
            <a:r>
              <a:rPr lang="en-US" sz="3200" b="1" dirty="0" smtClean="0">
                <a:latin typeface="Trebuchet MS" pitchFamily="34" charset="0"/>
              </a:rPr>
              <a:t>online tutorials</a:t>
            </a:r>
            <a:r>
              <a:rPr lang="en-US" sz="3200" dirty="0" smtClean="0">
                <a:latin typeface="Trebuchet MS" pitchFamily="34" charset="0"/>
              </a:rPr>
              <a:t> that will guide you through the poster design process and answer your poster production questions. </a:t>
            </a:r>
          </a:p>
          <a:p>
            <a:pPr defTabSz="4389219"/>
            <a:endParaRPr lang="en-US" sz="3200" dirty="0" smtClean="0">
              <a:latin typeface="Trebuchet MS" pitchFamily="34" charset="0"/>
            </a:endParaRPr>
          </a:p>
          <a:p>
            <a:pPr defTabSz="4389219"/>
            <a:r>
              <a:rPr lang="en-US" sz="3200" dirty="0" smtClean="0">
                <a:latin typeface="Trebuchet MS" pitchFamily="34" charset="0"/>
              </a:rPr>
              <a:t>View our online</a:t>
            </a:r>
            <a:r>
              <a:rPr lang="en-US" sz="3200" baseline="0" dirty="0" smtClean="0">
                <a:latin typeface="Trebuchet MS" pitchFamily="34" charset="0"/>
              </a:rPr>
              <a:t> tutorials at:</a:t>
            </a:r>
            <a:r>
              <a:rPr lang="en-US" sz="3200" dirty="0" smtClean="0">
                <a:latin typeface="Trebuchet MS" pitchFamily="34" charset="0"/>
              </a:rPr>
              <a:t/>
            </a:r>
            <a:br>
              <a:rPr lang="en-US" sz="3200" dirty="0" smtClean="0">
                <a:latin typeface="Trebuchet MS" pitchFamily="34" charset="0"/>
              </a:rPr>
            </a:br>
            <a:r>
              <a:rPr lang="en-US" sz="3200" dirty="0" smtClean="0">
                <a:solidFill>
                  <a:srgbClr val="FFFF00"/>
                </a:solidFill>
                <a:latin typeface="Trebuchet MS" pitchFamily="34" charset="0"/>
              </a:rPr>
              <a:t> http://bit.ly/Poster_creation_help </a:t>
            </a:r>
            <a:r>
              <a:rPr lang="en-US" sz="3200" dirty="0" smtClean="0">
                <a:latin typeface="Trebuchet MS" pitchFamily="34" charset="0"/>
              </a:rPr>
              <a:t/>
            </a:r>
            <a:br>
              <a:rPr lang="en-US" sz="3200" dirty="0" smtClean="0">
                <a:latin typeface="Trebuchet MS" pitchFamily="34" charset="0"/>
              </a:rPr>
            </a:br>
            <a:r>
              <a:rPr lang="en-US" sz="3200" dirty="0" smtClean="0">
                <a:latin typeface="Trebuchet MS" pitchFamily="34" charset="0"/>
              </a:rPr>
              <a:t>(copy</a:t>
            </a:r>
            <a:r>
              <a:rPr lang="en-US" sz="3200" baseline="0" dirty="0" smtClean="0">
                <a:latin typeface="Trebuchet MS" pitchFamily="34" charset="0"/>
              </a:rPr>
              <a:t> and paste the link into your web browser).</a:t>
            </a:r>
          </a:p>
          <a:p>
            <a:pPr defTabSz="4389219"/>
            <a:endParaRPr lang="en-US" sz="3200" dirty="0" smtClean="0">
              <a:latin typeface="Trebuchet MS" pitchFamily="34" charset="0"/>
            </a:endParaRPr>
          </a:p>
          <a:p>
            <a:pPr defTabSz="4389219"/>
            <a:r>
              <a:rPr lang="en-US" sz="3200" dirty="0" smtClean="0">
                <a:latin typeface="Trebuchet MS" pitchFamily="34" charset="0"/>
              </a:rPr>
              <a:t>For assistance and to order your printed poster</a:t>
            </a:r>
            <a:r>
              <a:rPr lang="en-US" sz="3200" dirty="0" smtClean="0">
                <a:solidFill>
                  <a:schemeClr val="bg1"/>
                </a:solidFill>
                <a:latin typeface="Trebuchet MS" pitchFamily="34" charset="0"/>
              </a:rPr>
              <a:t> call </a:t>
            </a:r>
            <a:r>
              <a:rPr lang="en-US" sz="3200" b="1" dirty="0" smtClean="0">
                <a:solidFill>
                  <a:srgbClr val="FFFF00"/>
                </a:solidFill>
                <a:latin typeface="Trebuchet MS" pitchFamily="34" charset="0"/>
              </a:rPr>
              <a:t>PosterPresentations.com</a:t>
            </a:r>
            <a:r>
              <a:rPr lang="en-US" sz="3200" dirty="0" smtClean="0">
                <a:solidFill>
                  <a:srgbClr val="FFFF00"/>
                </a:solidFill>
                <a:latin typeface="Trebuchet MS" pitchFamily="34" charset="0"/>
              </a:rPr>
              <a:t> </a:t>
            </a:r>
            <a:r>
              <a:rPr lang="en-US" sz="3200" dirty="0" smtClean="0">
                <a:latin typeface="Trebuchet MS" pitchFamily="34" charset="0"/>
              </a:rPr>
              <a:t>at </a:t>
            </a:r>
            <a:r>
              <a:rPr lang="en-US" sz="4000" b="1" dirty="0" smtClean="0">
                <a:solidFill>
                  <a:srgbClr val="FFFF00"/>
                </a:solidFill>
                <a:latin typeface="Trebuchet MS" pitchFamily="34" charset="0"/>
              </a:rPr>
              <a:t>1.866.649.3004</a:t>
            </a:r>
          </a:p>
          <a:p>
            <a:pPr defTabSz="4389219"/>
            <a:endParaRPr lang="en-US" sz="4000" b="1" dirty="0" smtClean="0">
              <a:solidFill>
                <a:srgbClr val="FFFF00"/>
              </a:solidFill>
              <a:latin typeface="Trebuchet MS" pitchFamily="34" charset="0"/>
            </a:endParaRPr>
          </a:p>
          <a:p>
            <a:pPr defTabSz="4389219"/>
            <a:endParaRPr lang="en-US" sz="4000" b="1" dirty="0" smtClean="0">
              <a:solidFill>
                <a:srgbClr val="FFFF00"/>
              </a:solidFill>
              <a:latin typeface="Trebuchet MS" pitchFamily="34" charset="0"/>
            </a:endParaRPr>
          </a:p>
          <a:p>
            <a:pPr algn="ctr"/>
            <a:r>
              <a:rPr lang="en-US" sz="4400" b="1" dirty="0" smtClean="0">
                <a:solidFill>
                  <a:schemeClr val="bg1"/>
                </a:solidFill>
                <a:latin typeface="Trebuchet MS" pitchFamily="34" charset="0"/>
              </a:rPr>
              <a:t>Object Placeholders</a:t>
            </a:r>
          </a:p>
          <a:p>
            <a:pPr algn="ctr"/>
            <a:endParaRPr lang="en-US" sz="4400" b="1" dirty="0" smtClean="0">
              <a:solidFill>
                <a:schemeClr val="bg1"/>
              </a:solidFill>
              <a:latin typeface="Trebuchet MS" pitchFamily="34" charset="0"/>
            </a:endParaRPr>
          </a:p>
          <a:p>
            <a:pPr defTabSz="4389219"/>
            <a:r>
              <a:rPr lang="en-US" sz="3200" dirty="0" smtClean="0">
                <a:latin typeface="Trebuchet MS" pitchFamily="34" charset="0"/>
              </a:rPr>
              <a:t>Use the placeholders provided below to add new elements to your poster:</a:t>
            </a:r>
            <a:r>
              <a:rPr lang="en-US" sz="3200" baseline="0" dirty="0" smtClean="0">
                <a:latin typeface="Trebuchet MS" pitchFamily="34" charset="0"/>
              </a:rPr>
              <a:t> </a:t>
            </a:r>
            <a:r>
              <a:rPr lang="en-US" sz="3200" dirty="0" smtClean="0">
                <a:latin typeface="Trebuchet MS" pitchFamily="34" charset="0"/>
              </a:rPr>
              <a:t>Drag a placeholder onto the</a:t>
            </a:r>
            <a:r>
              <a:rPr lang="en-US" sz="3200" baseline="0" dirty="0" smtClean="0">
                <a:latin typeface="Trebuchet MS" pitchFamily="34" charset="0"/>
              </a:rPr>
              <a:t> poster area,</a:t>
            </a:r>
            <a:r>
              <a:rPr lang="en-US" sz="3200" dirty="0" smtClean="0">
                <a:latin typeface="Trebuchet MS" pitchFamily="34" charset="0"/>
              </a:rPr>
              <a:t> size it, and click it to edit.</a:t>
            </a:r>
          </a:p>
          <a:p>
            <a:pPr defTabSz="4389219"/>
            <a:endParaRPr lang="en-US" sz="3200" dirty="0" smtClean="0">
              <a:latin typeface="Trebuchet MS" pitchFamily="34" charset="0"/>
            </a:endParaRPr>
          </a:p>
          <a:p>
            <a:pPr defTabSz="4389219"/>
            <a:r>
              <a:rPr lang="en-US" sz="3200" b="1" dirty="0" smtClean="0">
                <a:solidFill>
                  <a:srgbClr val="FFFF00"/>
                </a:solidFill>
                <a:latin typeface="Trebuchet MS" pitchFamily="34" charset="0"/>
              </a:rPr>
              <a:t>Section Header placeholder</a:t>
            </a:r>
          </a:p>
          <a:p>
            <a:pPr defTabSz="4389219"/>
            <a:r>
              <a:rPr lang="en-US" sz="3200" dirty="0" smtClean="0">
                <a:latin typeface="Trebuchet MS" pitchFamily="34" charset="0"/>
              </a:rPr>
              <a:t>Move</a:t>
            </a:r>
            <a:r>
              <a:rPr lang="en-US" sz="3200" baseline="0" dirty="0" smtClean="0">
                <a:latin typeface="Trebuchet MS" pitchFamily="34" charset="0"/>
              </a:rPr>
              <a:t> this preformatted section header placeholder to the poster area to add another section header. Use section headers to separate topics or concepts within your presentation. </a:t>
            </a:r>
          </a:p>
          <a:p>
            <a:pPr defTabSz="4389219"/>
            <a:endParaRPr lang="en-US" sz="3200" baseline="0" dirty="0" smtClean="0">
              <a:latin typeface="Trebuchet MS" pitchFamily="34" charset="0"/>
            </a:endParaRPr>
          </a:p>
          <a:p>
            <a:pPr defTabSz="4389219"/>
            <a:endParaRPr lang="en-US" sz="3200" dirty="0" smtClean="0">
              <a:latin typeface="Trebuchet MS" pitchFamily="34" charset="0"/>
            </a:endParaRPr>
          </a:p>
          <a:p>
            <a:pPr defTabSz="4389219"/>
            <a:endParaRPr lang="en-US" sz="3200" b="1" dirty="0" smtClean="0">
              <a:solidFill>
                <a:srgbClr val="FFFF00"/>
              </a:solidFill>
              <a:latin typeface="Trebuchet MS" pitchFamily="34" charset="0"/>
            </a:endParaRPr>
          </a:p>
          <a:p>
            <a:pPr defTabSz="4389219"/>
            <a:r>
              <a:rPr lang="en-US" sz="3200" b="1" dirty="0" smtClean="0">
                <a:solidFill>
                  <a:srgbClr val="FFFF00"/>
                </a:solidFill>
                <a:latin typeface="Trebuchet MS" pitchFamily="34" charset="0"/>
              </a:rPr>
              <a:t>Text placeholder</a:t>
            </a:r>
          </a:p>
          <a:p>
            <a:pPr defTabSz="4389219"/>
            <a:r>
              <a:rPr lang="en-US" sz="3200" baseline="0" dirty="0" smtClean="0">
                <a:latin typeface="Trebuchet MS" pitchFamily="34" charset="0"/>
              </a:rPr>
              <a:t>Move this preformatted text placeholder to the poster to add a new body of text.</a:t>
            </a:r>
          </a:p>
          <a:p>
            <a:pPr defTabSz="4389219"/>
            <a:endParaRPr lang="en-US" sz="3200" baseline="0" dirty="0" smtClean="0">
              <a:latin typeface="Trebuchet MS" pitchFamily="34" charset="0"/>
            </a:endParaRPr>
          </a:p>
          <a:p>
            <a:pPr defTabSz="4389219"/>
            <a:endParaRPr lang="en-US" sz="3200" baseline="0" dirty="0" smtClean="0">
              <a:latin typeface="Trebuchet MS" pitchFamily="34" charset="0"/>
            </a:endParaRPr>
          </a:p>
          <a:p>
            <a:pPr defTabSz="4389219"/>
            <a:endParaRPr lang="en-US" sz="3200" baseline="0" dirty="0" smtClean="0">
              <a:latin typeface="Trebuchet MS" pitchFamily="34" charset="0"/>
            </a:endParaRPr>
          </a:p>
          <a:p>
            <a:pPr defTabSz="4389219"/>
            <a:endParaRPr lang="en-US" sz="3200" b="1" baseline="0" dirty="0" smtClean="0">
              <a:solidFill>
                <a:srgbClr val="FFFF00"/>
              </a:solidFill>
              <a:latin typeface="Trebuchet MS" pitchFamily="34" charset="0"/>
            </a:endParaRPr>
          </a:p>
          <a:p>
            <a:pPr defTabSz="4389219"/>
            <a:r>
              <a:rPr lang="en-US" sz="3200" b="1" baseline="0" dirty="0" smtClean="0">
                <a:solidFill>
                  <a:srgbClr val="FFFF00"/>
                </a:solidFill>
                <a:latin typeface="Trebuchet MS" pitchFamily="34" charset="0"/>
              </a:rPr>
              <a:t>Picture placeholder</a:t>
            </a:r>
          </a:p>
          <a:p>
            <a:pPr defTabSz="4389219"/>
            <a:r>
              <a:rPr lang="en-US" sz="3200" baseline="0" dirty="0" smtClean="0">
                <a:latin typeface="Trebuchet MS" pitchFamily="34" charset="0"/>
              </a:rPr>
              <a:t>Move this graphic placeholder onto your poster, size it first, and then click it to add a picture to the poster.</a:t>
            </a:r>
          </a:p>
          <a:p>
            <a:pPr defTabSz="4389219"/>
            <a:endParaRPr lang="en-US" sz="3200" baseline="0" dirty="0" smtClean="0">
              <a:latin typeface="Trebuchet MS" pitchFamily="34" charset="0"/>
            </a:endParaRPr>
          </a:p>
          <a:p>
            <a:pPr defTabSz="4389219"/>
            <a:endParaRPr lang="en-US" sz="3200" baseline="0" dirty="0" smtClean="0">
              <a:latin typeface="Trebuchet MS" pitchFamily="34" charset="0"/>
            </a:endParaRPr>
          </a:p>
          <a:p>
            <a:pPr defTabSz="4389219"/>
            <a:endParaRPr lang="en-US" sz="3200" baseline="0" dirty="0" smtClean="0">
              <a:latin typeface="Trebuchet MS" pitchFamily="34" charset="0"/>
            </a:endParaRPr>
          </a:p>
          <a:p>
            <a:pPr algn="ctr"/>
            <a:endParaRPr lang="en-US" sz="4400" b="1" dirty="0" smtClean="0">
              <a:solidFill>
                <a:schemeClr val="bg1"/>
              </a:solidFill>
              <a:latin typeface="Trebuchet MS" pitchFamily="34" charset="0"/>
            </a:endParaRPr>
          </a:p>
          <a:p>
            <a:pPr algn="ctr"/>
            <a:endParaRPr lang="en-US" sz="4400" b="1" dirty="0" smtClean="0">
              <a:solidFill>
                <a:schemeClr val="bg1"/>
              </a:solidFill>
              <a:latin typeface="Trebuchet MS" pitchFamily="34" charset="0"/>
            </a:endParaRPr>
          </a:p>
          <a:p>
            <a:pPr algn="ctr"/>
            <a:endParaRPr lang="en-US" sz="4400" b="1" dirty="0" smtClean="0">
              <a:solidFill>
                <a:schemeClr val="bg1"/>
              </a:solidFill>
              <a:latin typeface="Trebuchet MS" pitchFamily="34" charset="0"/>
            </a:endParaRPr>
          </a:p>
          <a:p>
            <a:pPr algn="ctr"/>
            <a:endParaRPr lang="en-US" sz="4400" b="1" dirty="0" smtClean="0">
              <a:solidFill>
                <a:schemeClr val="bg1"/>
              </a:solidFill>
              <a:latin typeface="Trebuchet MS" pitchFamily="34" charset="0"/>
            </a:endParaRPr>
          </a:p>
          <a:p>
            <a:pPr defTabSz="4389219"/>
            <a:endParaRPr lang="en-US" sz="3200" dirty="0" smtClean="0">
              <a:latin typeface="Trebuchet MS" pitchFamily="34" charset="0"/>
            </a:endParaRPr>
          </a:p>
          <a:p>
            <a:pPr algn="ctr"/>
            <a:endParaRPr lang="en-US" sz="3200" b="1" dirty="0" smtClean="0">
              <a:solidFill>
                <a:schemeClr val="bg1"/>
              </a:solidFill>
              <a:latin typeface="Trebuchet MS" pitchFamily="34" charset="0"/>
            </a:endParaRPr>
          </a:p>
          <a:p>
            <a:pPr defTabSz="4389219"/>
            <a:endParaRPr lang="en-US" sz="3200" b="1" dirty="0" smtClean="0">
              <a:solidFill>
                <a:srgbClr val="FFFF00"/>
              </a:solidFill>
              <a:latin typeface="Trebuchet MS" pitchFamily="34" charset="0"/>
            </a:endParaRPr>
          </a:p>
          <a:p>
            <a:pPr algn="ctr"/>
            <a:endParaRPr lang="en-US" sz="4400" b="1" dirty="0">
              <a:latin typeface="Trebuchet MS" pitchFamily="34" charset="0"/>
            </a:endParaRPr>
          </a:p>
        </p:txBody>
      </p:sp>
      <p:sp>
        <p:nvSpPr>
          <p:cNvPr id="10" name="Text Box 14"/>
          <p:cNvSpPr txBox="1">
            <a:spLocks noChangeArrowheads="1"/>
          </p:cNvSpPr>
          <p:nvPr/>
        </p:nvSpPr>
        <p:spPr bwMode="auto">
          <a:xfrm>
            <a:off x="819153" y="32232601"/>
            <a:ext cx="2514600" cy="336819"/>
          </a:xfrm>
          <a:prstGeom prst="rect">
            <a:avLst/>
          </a:prstGeom>
          <a:noFill/>
          <a:ln w="9525">
            <a:noFill/>
            <a:miter lim="800000"/>
            <a:headEnd/>
            <a:tailEnd/>
          </a:ln>
          <a:effectLst/>
        </p:spPr>
        <p:txBody>
          <a:bodyPr lIns="91263" tIns="45623" rIns="91263" bIns="45623">
            <a:spAutoFit/>
          </a:bodyPr>
          <a:lstStyle/>
          <a:p>
            <a:pPr eaLnBrk="0" hangingPunct="0">
              <a:lnSpc>
                <a:spcPct val="65000"/>
              </a:lnSpc>
              <a:spcBef>
                <a:spcPct val="50000"/>
              </a:spcBef>
              <a:defRPr/>
            </a:pPr>
            <a:r>
              <a:rPr lang="en-US" sz="500" b="1" dirty="0" smtClean="0">
                <a:solidFill>
                  <a:schemeClr val="bg1">
                    <a:lumMod val="75000"/>
                  </a:schemeClr>
                </a:solidFill>
                <a:latin typeface="Arial" charset="0"/>
              </a:rPr>
              <a:t>RESEARCH POSTER PRESENTATION </a:t>
            </a:r>
            <a:r>
              <a:rPr lang="en-US" sz="500" b="1" dirty="0">
                <a:solidFill>
                  <a:schemeClr val="bg1">
                    <a:lumMod val="75000"/>
                  </a:schemeClr>
                </a:solidFill>
                <a:latin typeface="Arial" charset="0"/>
              </a:rPr>
              <a:t>DESIGN © </a:t>
            </a:r>
            <a:r>
              <a:rPr lang="en-US" sz="500" b="1" dirty="0" smtClean="0">
                <a:solidFill>
                  <a:schemeClr val="bg1">
                    <a:lumMod val="75000"/>
                  </a:schemeClr>
                </a:solidFill>
                <a:latin typeface="Arial" charset="0"/>
              </a:rPr>
              <a:t>2011</a:t>
            </a:r>
            <a:endParaRPr lang="en-US" sz="500" b="1" dirty="0">
              <a:solidFill>
                <a:schemeClr val="bg1">
                  <a:lumMod val="75000"/>
                </a:schemeClr>
              </a:solidFill>
              <a:latin typeface="Arial" charset="0"/>
            </a:endParaRPr>
          </a:p>
          <a:p>
            <a:pPr eaLnBrk="0" hangingPunct="0">
              <a:lnSpc>
                <a:spcPct val="65000"/>
              </a:lnSpc>
              <a:spcBef>
                <a:spcPct val="50000"/>
              </a:spcBef>
              <a:defRPr/>
            </a:pPr>
            <a:r>
              <a:rPr lang="en-US" sz="1100" b="1" dirty="0">
                <a:solidFill>
                  <a:schemeClr val="bg1">
                    <a:lumMod val="75000"/>
                  </a:schemeClr>
                </a:solidFill>
                <a:latin typeface="Arial" charset="0"/>
              </a:rPr>
              <a:t>www.PosterPresentations.com</a:t>
            </a:r>
          </a:p>
        </p:txBody>
      </p:sp>
      <p:sp>
        <p:nvSpPr>
          <p:cNvPr id="15" name="Rectangle 35"/>
          <p:cNvSpPr>
            <a:spLocks noChangeArrowheads="1"/>
          </p:cNvSpPr>
          <p:nvPr userDrawn="1"/>
        </p:nvSpPr>
        <p:spPr bwMode="auto">
          <a:xfrm>
            <a:off x="32918400" y="5257800"/>
            <a:ext cx="10058400" cy="26746200"/>
          </a:xfrm>
          <a:prstGeom prst="rect">
            <a:avLst/>
          </a:prstGeom>
          <a:solidFill>
            <a:srgbClr val="FFFFFF"/>
          </a:solidFill>
          <a:ln w="9525">
            <a:solidFill>
              <a:schemeClr val="tx2"/>
            </a:solidFill>
            <a:miter lim="800000"/>
            <a:headEnd/>
            <a:tailEnd/>
          </a:ln>
          <a:effectLst/>
        </p:spPr>
        <p:txBody>
          <a:bodyPr wrap="none" lIns="91436" tIns="45717" rIns="91436" bIns="45717" anchor="ctr"/>
          <a:lstStyle/>
          <a:p>
            <a:pPr>
              <a:defRPr/>
            </a:pPr>
            <a:endParaRPr lang="en-US" dirty="0"/>
          </a:p>
        </p:txBody>
      </p:sp>
      <p:sp>
        <p:nvSpPr>
          <p:cNvPr id="16" name="Rectangle 33"/>
          <p:cNvSpPr>
            <a:spLocks noChangeArrowheads="1"/>
          </p:cNvSpPr>
          <p:nvPr/>
        </p:nvSpPr>
        <p:spPr bwMode="auto">
          <a:xfrm>
            <a:off x="11582400" y="5257800"/>
            <a:ext cx="10058400" cy="26746200"/>
          </a:xfrm>
          <a:prstGeom prst="rect">
            <a:avLst/>
          </a:prstGeom>
          <a:solidFill>
            <a:srgbClr val="FFFFFF"/>
          </a:solidFill>
          <a:ln w="9525">
            <a:solidFill>
              <a:schemeClr val="tx2"/>
            </a:solidFill>
            <a:miter lim="800000"/>
            <a:headEnd/>
            <a:tailEnd/>
          </a:ln>
          <a:effectLst/>
        </p:spPr>
        <p:txBody>
          <a:bodyPr wrap="none" lIns="91436" tIns="45717" rIns="91436" bIns="45717" anchor="ctr"/>
          <a:lstStyle/>
          <a:p>
            <a:pPr>
              <a:defRPr/>
            </a:pPr>
            <a:endParaRPr lang="en-US" dirty="0"/>
          </a:p>
        </p:txBody>
      </p:sp>
      <p:sp>
        <p:nvSpPr>
          <p:cNvPr id="17" name="Rectangle 33"/>
          <p:cNvSpPr>
            <a:spLocks noChangeArrowheads="1"/>
          </p:cNvSpPr>
          <p:nvPr/>
        </p:nvSpPr>
        <p:spPr bwMode="auto">
          <a:xfrm>
            <a:off x="22250400" y="5257800"/>
            <a:ext cx="10058400" cy="26746200"/>
          </a:xfrm>
          <a:prstGeom prst="rect">
            <a:avLst/>
          </a:prstGeom>
          <a:solidFill>
            <a:srgbClr val="FFFFFF"/>
          </a:solidFill>
          <a:ln w="9525">
            <a:solidFill>
              <a:schemeClr val="tx2"/>
            </a:solidFill>
            <a:miter lim="800000"/>
            <a:headEnd/>
            <a:tailEnd/>
          </a:ln>
          <a:effectLst/>
        </p:spPr>
        <p:txBody>
          <a:bodyPr wrap="none" lIns="91436" tIns="45717" rIns="91436" bIns="45717" anchor="ctr"/>
          <a:lstStyle/>
          <a:p>
            <a:pPr>
              <a:defRPr/>
            </a:pPr>
            <a:endParaRPr lang="en-US" dirty="0"/>
          </a:p>
        </p:txBody>
      </p:sp>
      <p:sp>
        <p:nvSpPr>
          <p:cNvPr id="25" name="Rectangle 33"/>
          <p:cNvSpPr>
            <a:spLocks noChangeArrowheads="1"/>
          </p:cNvSpPr>
          <p:nvPr/>
        </p:nvSpPr>
        <p:spPr bwMode="auto">
          <a:xfrm>
            <a:off x="922338" y="5257800"/>
            <a:ext cx="10058400" cy="26746200"/>
          </a:xfrm>
          <a:prstGeom prst="rect">
            <a:avLst/>
          </a:prstGeom>
          <a:solidFill>
            <a:srgbClr val="FFFFFF"/>
          </a:solidFill>
          <a:ln w="9525">
            <a:solidFill>
              <a:schemeClr val="tx2"/>
            </a:solidFill>
            <a:miter lim="800000"/>
            <a:headEnd/>
            <a:tailEnd/>
          </a:ln>
          <a:effectLst/>
        </p:spPr>
        <p:txBody>
          <a:bodyPr wrap="none" lIns="91436" tIns="45717" rIns="91436" bIns="45717" anchor="ctr"/>
          <a:lstStyle/>
          <a:p>
            <a:pPr>
              <a:defRPr/>
            </a:pPr>
            <a:endParaRPr lang="en-US" dirty="0"/>
          </a:p>
        </p:txBody>
      </p:sp>
      <p:sp>
        <p:nvSpPr>
          <p:cNvPr id="34" name="Rectangle 33"/>
          <p:cNvSpPr/>
          <p:nvPr/>
        </p:nvSpPr>
        <p:spPr>
          <a:xfrm>
            <a:off x="-10370486" y="21297014"/>
            <a:ext cx="10018560" cy="7772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en-US" dirty="0"/>
          </a:p>
        </p:txBody>
      </p:sp>
      <p:pic>
        <p:nvPicPr>
          <p:cNvPr id="36" name="Picture 2"/>
          <p:cNvPicPr>
            <a:picLocks noChangeAspect="1" noChangeArrowheads="1"/>
          </p:cNvPicPr>
          <p:nvPr/>
        </p:nvPicPr>
        <p:blipFill>
          <a:blip r:embed="rId3" cstate="print"/>
          <a:srcRect/>
          <a:stretch>
            <a:fillRect/>
          </a:stretch>
        </p:blipFill>
        <p:spPr bwMode="auto">
          <a:xfrm>
            <a:off x="49098247" y="15525143"/>
            <a:ext cx="4741366" cy="3058182"/>
          </a:xfrm>
          <a:prstGeom prst="rect">
            <a:avLst/>
          </a:prstGeom>
          <a:noFill/>
          <a:ln w="9525">
            <a:noFill/>
            <a:miter lim="800000"/>
            <a:headEnd/>
            <a:tailEnd/>
          </a:ln>
          <a:effectLst/>
        </p:spPr>
      </p:pic>
      <p:pic>
        <p:nvPicPr>
          <p:cNvPr id="42" name="Picture 2"/>
          <p:cNvPicPr>
            <a:picLocks noChangeAspect="1" noChangeArrowheads="1"/>
          </p:cNvPicPr>
          <p:nvPr/>
        </p:nvPicPr>
        <p:blipFill>
          <a:blip r:embed="rId4" cstate="print"/>
          <a:srcRect/>
          <a:stretch>
            <a:fillRect/>
          </a:stretch>
        </p:blipFill>
        <p:spPr bwMode="auto">
          <a:xfrm>
            <a:off x="47342926" y="13118821"/>
            <a:ext cx="590550" cy="438150"/>
          </a:xfrm>
          <a:prstGeom prst="rect">
            <a:avLst/>
          </a:prstGeom>
          <a:noFill/>
          <a:ln w="9525">
            <a:solidFill>
              <a:schemeClr val="tx1"/>
            </a:solidFill>
            <a:miter lim="800000"/>
            <a:headEnd/>
            <a:tailEnd/>
          </a:ln>
          <a:effectLst/>
        </p:spPr>
      </p:pic>
      <p:sp>
        <p:nvSpPr>
          <p:cNvPr id="44" name="TextBox 43"/>
          <p:cNvSpPr txBox="1"/>
          <p:nvPr/>
        </p:nvSpPr>
        <p:spPr>
          <a:xfrm>
            <a:off x="44487740" y="30588807"/>
            <a:ext cx="9160286" cy="2185208"/>
          </a:xfrm>
          <a:prstGeom prst="rect">
            <a:avLst/>
          </a:prstGeom>
          <a:noFill/>
        </p:spPr>
        <p:txBody>
          <a:bodyPr wrap="square" lIns="91436" tIns="45717" rIns="91436" bIns="45717" rtlCol="0">
            <a:spAutoFit/>
          </a:bodyPr>
          <a:lstStyle/>
          <a:p>
            <a:r>
              <a:rPr lang="en-US" sz="3600" dirty="0" smtClean="0">
                <a:solidFill>
                  <a:schemeClr val="bg1"/>
                </a:solidFill>
              </a:rPr>
              <a:t>© 2011 PosterPresentations.com</a:t>
            </a:r>
            <a:br>
              <a:rPr lang="en-US" sz="3600" dirty="0" smtClean="0">
                <a:solidFill>
                  <a:schemeClr val="bg1"/>
                </a:solidFill>
              </a:rPr>
            </a:br>
            <a:r>
              <a:rPr lang="en-US" sz="3600" dirty="0" smtClean="0">
                <a:solidFill>
                  <a:schemeClr val="bg1"/>
                </a:solidFill>
              </a:rPr>
              <a:t>    </a:t>
            </a:r>
            <a:r>
              <a:rPr lang="en-US" sz="3200" dirty="0" smtClean="0">
                <a:solidFill>
                  <a:schemeClr val="bg1"/>
                </a:solidFill>
              </a:rPr>
              <a:t>2117 Fourth Street ,</a:t>
            </a:r>
            <a:r>
              <a:rPr lang="en-US" sz="3200" baseline="0" dirty="0" smtClean="0">
                <a:solidFill>
                  <a:schemeClr val="bg1"/>
                </a:solidFill>
              </a:rPr>
              <a:t> Unit C</a:t>
            </a:r>
            <a:br>
              <a:rPr lang="en-US" sz="3200" baseline="0" dirty="0" smtClean="0">
                <a:solidFill>
                  <a:schemeClr val="bg1"/>
                </a:solidFill>
              </a:rPr>
            </a:br>
            <a:r>
              <a:rPr lang="en-US" sz="3200" baseline="0" dirty="0" smtClean="0">
                <a:solidFill>
                  <a:schemeClr val="bg1"/>
                </a:solidFill>
              </a:rPr>
              <a:t>    Berkeley CA 94710</a:t>
            </a:r>
            <a:br>
              <a:rPr lang="en-US" sz="3200" baseline="0" dirty="0" smtClean="0">
                <a:solidFill>
                  <a:schemeClr val="bg1"/>
                </a:solidFill>
              </a:rPr>
            </a:br>
            <a:r>
              <a:rPr lang="en-US" sz="3200" baseline="0" dirty="0" smtClean="0">
                <a:solidFill>
                  <a:schemeClr val="bg1"/>
                </a:solidFill>
              </a:rPr>
              <a:t>    </a:t>
            </a:r>
            <a:r>
              <a:rPr lang="en-US" sz="3200" b="1" baseline="0" dirty="0" smtClean="0">
                <a:solidFill>
                  <a:srgbClr val="FFFF00"/>
                </a:solidFill>
              </a:rPr>
              <a:t>posterpresenter@gmail.com</a:t>
            </a:r>
            <a:endParaRPr lang="en-US" sz="3600" b="1" dirty="0">
              <a:solidFill>
                <a:srgbClr val="FFFF00"/>
              </a:solidFill>
            </a:endParaRPr>
          </a:p>
        </p:txBody>
      </p:sp>
      <p:grpSp>
        <p:nvGrpSpPr>
          <p:cNvPr id="40" name="Group 39"/>
          <p:cNvGrpSpPr/>
          <p:nvPr/>
        </p:nvGrpSpPr>
        <p:grpSpPr>
          <a:xfrm>
            <a:off x="-10239857" y="31696514"/>
            <a:ext cx="9771398" cy="1090621"/>
            <a:chOff x="44242388" y="28054064"/>
            <a:chExt cx="9771398" cy="1090621"/>
          </a:xfrm>
        </p:grpSpPr>
        <p:sp>
          <p:nvSpPr>
            <p:cNvPr id="35" name="Rounded Rectangle 34"/>
            <p:cNvSpPr/>
            <p:nvPr userDrawn="1"/>
          </p:nvSpPr>
          <p:spPr>
            <a:xfrm>
              <a:off x="44242388" y="28054064"/>
              <a:ext cx="9771397" cy="10906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7" descr="http://t2.gstatic.com/images?q=tbn:ANd9GcR4APHC6TT9w54M2zn_pvCiBxUNcspYPoVxirLRphBoJabfSvu7zw">
              <a:hlinkClick r:id="rId5"/>
            </p:cNvPr>
            <p:cNvPicPr>
              <a:picLocks noChangeAspect="1" noChangeArrowheads="1"/>
            </p:cNvPicPr>
            <p:nvPr userDrawn="1"/>
          </p:nvPicPr>
          <p:blipFill>
            <a:blip r:embed="rId6"/>
            <a:srcRect/>
            <a:stretch>
              <a:fillRect/>
            </a:stretch>
          </p:blipFill>
          <p:spPr bwMode="auto">
            <a:xfrm>
              <a:off x="44341112" y="28126635"/>
              <a:ext cx="914400" cy="914400"/>
            </a:xfrm>
            <a:prstGeom prst="rect">
              <a:avLst/>
            </a:prstGeom>
            <a:noFill/>
          </p:spPr>
        </p:pic>
        <p:sp>
          <p:nvSpPr>
            <p:cNvPr id="33" name="TextBox 32"/>
            <p:cNvSpPr txBox="1"/>
            <p:nvPr userDrawn="1"/>
          </p:nvSpPr>
          <p:spPr>
            <a:xfrm>
              <a:off x="45342598" y="28154090"/>
              <a:ext cx="8671188" cy="892552"/>
            </a:xfrm>
            <a:prstGeom prst="rect">
              <a:avLst/>
            </a:prstGeom>
            <a:noFill/>
          </p:spPr>
          <p:txBody>
            <a:bodyPr wrap="square" rtlCol="0">
              <a:spAutoFit/>
            </a:bodyPr>
            <a:lstStyle/>
            <a:p>
              <a:r>
                <a:rPr lang="en-US" sz="2600" dirty="0" smtClean="0">
                  <a:solidFill>
                    <a:schemeClr val="tx2"/>
                  </a:solidFill>
                  <a:latin typeface="Trebuchet MS" pitchFamily="34" charset="0"/>
                </a:rPr>
                <a:t>Student</a:t>
              </a:r>
              <a:r>
                <a:rPr lang="en-US" sz="2600" baseline="0" dirty="0" smtClean="0">
                  <a:solidFill>
                    <a:schemeClr val="tx2"/>
                  </a:solidFill>
                  <a:latin typeface="Trebuchet MS" pitchFamily="34" charset="0"/>
                </a:rPr>
                <a:t> discounts are available on our </a:t>
              </a:r>
              <a:r>
                <a:rPr lang="en-US" sz="2600" baseline="0" dirty="0" err="1" smtClean="0">
                  <a:solidFill>
                    <a:schemeClr val="tx2"/>
                  </a:solidFill>
                  <a:latin typeface="Trebuchet MS" pitchFamily="34" charset="0"/>
                </a:rPr>
                <a:t>Facebook</a:t>
              </a:r>
              <a:r>
                <a:rPr lang="en-US" sz="2600" baseline="0" dirty="0" smtClean="0">
                  <a:solidFill>
                    <a:schemeClr val="tx2"/>
                  </a:solidFill>
                  <a:latin typeface="Trebuchet MS" pitchFamily="34" charset="0"/>
                </a:rPr>
                <a:t> page.</a:t>
              </a:r>
              <a:br>
                <a:rPr lang="en-US" sz="2600" baseline="0" dirty="0" smtClean="0">
                  <a:solidFill>
                    <a:schemeClr val="tx2"/>
                  </a:solidFill>
                  <a:latin typeface="Trebuchet MS" pitchFamily="34" charset="0"/>
                </a:rPr>
              </a:br>
              <a:r>
                <a:rPr lang="en-US" sz="2600" baseline="0" dirty="0" smtClean="0">
                  <a:solidFill>
                    <a:schemeClr val="tx2"/>
                  </a:solidFill>
                  <a:latin typeface="Trebuchet MS" pitchFamily="34" charset="0"/>
                </a:rPr>
                <a:t>Go to </a:t>
              </a:r>
              <a:r>
                <a:rPr lang="en-US" sz="2600" u="sng" baseline="0" dirty="0" smtClean="0">
                  <a:solidFill>
                    <a:schemeClr val="tx2"/>
                  </a:solidFill>
                  <a:latin typeface="Trebuchet MS" pitchFamily="34" charset="0"/>
                </a:rPr>
                <a:t>PosterPresentations.com</a:t>
              </a:r>
              <a:r>
                <a:rPr lang="en-US" sz="2600" baseline="0" dirty="0" smtClean="0">
                  <a:solidFill>
                    <a:schemeClr val="tx2"/>
                  </a:solidFill>
                  <a:latin typeface="Trebuchet MS" pitchFamily="34" charset="0"/>
                </a:rPr>
                <a:t> and click on the FB icon. </a:t>
              </a:r>
              <a:endParaRPr lang="en-US" sz="2600" dirty="0">
                <a:solidFill>
                  <a:schemeClr val="tx2"/>
                </a:solidFill>
                <a:latin typeface="Trebuchet MS" pitchFamily="34" charset="0"/>
              </a:endParaRPr>
            </a:p>
          </p:txBody>
        </p:sp>
      </p:grpSp>
      <p:cxnSp>
        <p:nvCxnSpPr>
          <p:cNvPr id="43" name="Straight Connector 42"/>
          <p:cNvCxnSpPr/>
          <p:nvPr/>
        </p:nvCxnSpPr>
        <p:spPr>
          <a:xfrm>
            <a:off x="44222126" y="30500133"/>
            <a:ext cx="10050462" cy="158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0370486" y="11582400"/>
            <a:ext cx="10018560" cy="160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4254028" y="4841856"/>
            <a:ext cx="10018560" cy="160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2" name="Rectangle 36"/>
          <p:cNvSpPr>
            <a:spLocks noChangeArrowheads="1"/>
          </p:cNvSpPr>
          <p:nvPr userDrawn="1"/>
        </p:nvSpPr>
        <p:spPr bwMode="auto">
          <a:xfrm>
            <a:off x="0" y="-1"/>
            <a:ext cx="43891200" cy="4371975"/>
          </a:xfrm>
          <a:prstGeom prst="rect">
            <a:avLst/>
          </a:prstGeom>
          <a:solidFill>
            <a:srgbClr val="FF6600"/>
          </a:solidFill>
          <a:ln w="9525">
            <a:noFill/>
            <a:miter lim="800000"/>
            <a:headEnd/>
            <a:tailEnd/>
          </a:ln>
          <a:effectLst/>
        </p:spPr>
        <p:txBody>
          <a:bodyPr wrap="none" lIns="91436" tIns="45717" rIns="91436" bIns="45717" anchor="ctr"/>
          <a:lstStyle/>
          <a:p>
            <a:pPr>
              <a:defRPr/>
            </a:pPr>
            <a:endParaRPr lang="en-US" dirty="0"/>
          </a:p>
        </p:txBody>
      </p:sp>
      <p:pic>
        <p:nvPicPr>
          <p:cNvPr id="23" name="Picture 22" descr="UT Dallas_tex_rev copy.png"/>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75360" y="788335"/>
            <a:ext cx="8075362" cy="2978148"/>
          </a:xfrm>
          <a:prstGeom prst="rect">
            <a:avLst/>
          </a:prstGeom>
        </p:spPr>
      </p:pic>
      <p:sp>
        <p:nvSpPr>
          <p:cNvPr id="2" name="TextBox 1"/>
          <p:cNvSpPr txBox="1"/>
          <p:nvPr userDrawn="1"/>
        </p:nvSpPr>
        <p:spPr>
          <a:xfrm>
            <a:off x="35562021" y="4717208"/>
            <a:ext cx="184666" cy="1415772"/>
          </a:xfrm>
          <a:prstGeom prst="rect">
            <a:avLst/>
          </a:prstGeom>
          <a:noFill/>
        </p:spPr>
        <p:txBody>
          <a:bodyPr wrap="none" rtlCol="0">
            <a:spAutoFit/>
          </a:bodyPr>
          <a:lstStyle/>
          <a:p>
            <a:endParaRPr lang="en-US" dirty="0"/>
          </a:p>
        </p:txBody>
      </p:sp>
    </p:spTree>
  </p:cSld>
  <p:clrMap bg1="lt1" tx1="dk1" bg2="lt2" tx2="dk2" accent1="accent1" accent2="accent2" accent3="accent3" accent4="accent4" accent5="accent5" accent6="accent6" hlink="hlink" folHlink="folHlink"/>
  <p:sldLayoutIdLst>
    <p:sldLayoutId id="2147483652" r:id="rId1"/>
  </p:sldLayoutIdLst>
  <p:txStyles>
    <p:titleStyle>
      <a:lvl1pPr algn="ctr" defTabSz="4388900" rtl="0" eaLnBrk="1" latinLnBrk="0" hangingPunct="1">
        <a:spcBef>
          <a:spcPct val="0"/>
        </a:spcBef>
        <a:buNone/>
        <a:defRPr sz="8800" kern="1200">
          <a:solidFill>
            <a:schemeClr val="bg1"/>
          </a:solidFill>
          <a:latin typeface="Trebuchet MS" pitchFamily="34" charset="0"/>
          <a:ea typeface="+mj-ea"/>
          <a:cs typeface="+mj-cs"/>
        </a:defRPr>
      </a:lvl1pPr>
    </p:titleStyle>
    <p:bodyStyle>
      <a:lvl1pPr marL="1645838" indent="-1645838" algn="l" defTabSz="438890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43891200" cy="4800600"/>
          </a:xfrm>
          <a:prstGeom prst="rect">
            <a:avLst/>
          </a:prstGeom>
          <a:solidFill>
            <a:schemeClr val="accent5">
              <a:lumMod val="75000"/>
            </a:schemeClr>
          </a:solidFill>
          <a:ln w="9525">
            <a:solidFill>
              <a:schemeClr val="tx1"/>
            </a:solidFill>
            <a:miter lim="800000"/>
            <a:headEnd/>
            <a:tailEnd/>
          </a:ln>
          <a:effectLst/>
        </p:spPr>
        <p:txBody>
          <a:bodyPr wrap="none" lIns="91436" tIns="45717" rIns="91436" bIns="45717" anchor="ctr"/>
          <a:lstStyle/>
          <a:p>
            <a:pPr>
              <a:defRPr/>
            </a:pPr>
            <a:endParaRPr lang="en-US" dirty="0"/>
          </a:p>
        </p:txBody>
      </p:sp>
      <p:sp>
        <p:nvSpPr>
          <p:cNvPr id="8" name="Rectangle 33"/>
          <p:cNvSpPr>
            <a:spLocks noChangeArrowheads="1"/>
          </p:cNvSpPr>
          <p:nvPr/>
        </p:nvSpPr>
        <p:spPr bwMode="auto">
          <a:xfrm>
            <a:off x="914403" y="5257800"/>
            <a:ext cx="13585371" cy="26746200"/>
          </a:xfrm>
          <a:prstGeom prst="rect">
            <a:avLst/>
          </a:prstGeom>
          <a:solidFill>
            <a:schemeClr val="bg1"/>
          </a:solidFill>
          <a:ln w="9525">
            <a:solidFill>
              <a:schemeClr val="tx2"/>
            </a:solidFill>
            <a:miter lim="800000"/>
            <a:headEnd/>
            <a:tailEnd/>
          </a:ln>
          <a:effectLst/>
        </p:spPr>
        <p:txBody>
          <a:bodyPr wrap="none" lIns="91436" tIns="45717" rIns="91436" bIns="45717" anchor="ctr"/>
          <a:lstStyle/>
          <a:p>
            <a:pPr>
              <a:defRPr/>
            </a:pPr>
            <a:endParaRPr lang="en-US" dirty="0"/>
          </a:p>
        </p:txBody>
      </p:sp>
      <p:sp>
        <p:nvSpPr>
          <p:cNvPr id="9" name="Rectangle 9"/>
          <p:cNvSpPr>
            <a:spLocks noChangeArrowheads="1"/>
          </p:cNvSpPr>
          <p:nvPr/>
        </p:nvSpPr>
        <p:spPr bwMode="auto">
          <a:xfrm>
            <a:off x="0" y="4805363"/>
            <a:ext cx="43891200" cy="152400"/>
          </a:xfrm>
          <a:prstGeom prst="rect">
            <a:avLst/>
          </a:prstGeom>
          <a:solidFill>
            <a:schemeClr val="accent5">
              <a:lumMod val="50000"/>
            </a:schemeClr>
          </a:solidFill>
          <a:ln w="152400">
            <a:noFill/>
            <a:miter lim="800000"/>
            <a:headEnd/>
            <a:tailEnd/>
          </a:ln>
          <a:effectLst/>
        </p:spPr>
        <p:txBody>
          <a:bodyPr wrap="none" lIns="91436" tIns="45717" rIns="91436" bIns="45717" anchor="ctr"/>
          <a:lstStyle/>
          <a:p>
            <a:pPr>
              <a:defRPr/>
            </a:pPr>
            <a:endParaRPr lang="en-US" dirty="0"/>
          </a:p>
        </p:txBody>
      </p:sp>
      <p:sp>
        <p:nvSpPr>
          <p:cNvPr id="10" name="Text Box 14"/>
          <p:cNvSpPr txBox="1">
            <a:spLocks noChangeArrowheads="1"/>
          </p:cNvSpPr>
          <p:nvPr/>
        </p:nvSpPr>
        <p:spPr bwMode="auto">
          <a:xfrm>
            <a:off x="819153" y="32232601"/>
            <a:ext cx="2514600" cy="336819"/>
          </a:xfrm>
          <a:prstGeom prst="rect">
            <a:avLst/>
          </a:prstGeom>
          <a:noFill/>
          <a:ln w="9525">
            <a:noFill/>
            <a:miter lim="800000"/>
            <a:headEnd/>
            <a:tailEnd/>
          </a:ln>
          <a:effectLst/>
        </p:spPr>
        <p:txBody>
          <a:bodyPr lIns="91263" tIns="45623" rIns="91263" bIns="45623">
            <a:spAutoFit/>
          </a:bodyPr>
          <a:lstStyle/>
          <a:p>
            <a:pPr eaLnBrk="0" hangingPunct="0">
              <a:lnSpc>
                <a:spcPct val="65000"/>
              </a:lnSpc>
              <a:spcBef>
                <a:spcPct val="50000"/>
              </a:spcBef>
              <a:defRPr/>
            </a:pPr>
            <a:r>
              <a:rPr lang="en-US" sz="500" b="1" dirty="0" smtClean="0">
                <a:solidFill>
                  <a:schemeClr val="bg1">
                    <a:lumMod val="75000"/>
                  </a:schemeClr>
                </a:solidFill>
                <a:latin typeface="Arial" charset="0"/>
              </a:rPr>
              <a:t>RESEARCH POSTER PRESENTATION </a:t>
            </a:r>
            <a:r>
              <a:rPr lang="en-US" sz="500" b="1" dirty="0">
                <a:solidFill>
                  <a:schemeClr val="bg1">
                    <a:lumMod val="75000"/>
                  </a:schemeClr>
                </a:solidFill>
                <a:latin typeface="Arial" charset="0"/>
              </a:rPr>
              <a:t>DESIGN © </a:t>
            </a:r>
            <a:r>
              <a:rPr lang="en-US" sz="500" b="1" dirty="0" smtClean="0">
                <a:solidFill>
                  <a:schemeClr val="bg1">
                    <a:lumMod val="75000"/>
                  </a:schemeClr>
                </a:solidFill>
                <a:latin typeface="Arial" charset="0"/>
              </a:rPr>
              <a:t>2011</a:t>
            </a:r>
            <a:endParaRPr lang="en-US" sz="500" b="1" dirty="0">
              <a:solidFill>
                <a:schemeClr val="bg1">
                  <a:lumMod val="75000"/>
                </a:schemeClr>
              </a:solidFill>
              <a:latin typeface="Arial" charset="0"/>
            </a:endParaRPr>
          </a:p>
          <a:p>
            <a:pPr eaLnBrk="0" hangingPunct="0">
              <a:lnSpc>
                <a:spcPct val="65000"/>
              </a:lnSpc>
              <a:spcBef>
                <a:spcPct val="50000"/>
              </a:spcBef>
              <a:defRPr/>
            </a:pPr>
            <a:r>
              <a:rPr lang="en-US" sz="1100" b="1" dirty="0">
                <a:solidFill>
                  <a:schemeClr val="bg1">
                    <a:lumMod val="75000"/>
                  </a:schemeClr>
                </a:solidFill>
                <a:latin typeface="Arial" charset="0"/>
              </a:rPr>
              <a:t>www.PosterPresentations.com</a:t>
            </a:r>
          </a:p>
        </p:txBody>
      </p:sp>
      <p:sp>
        <p:nvSpPr>
          <p:cNvPr id="18" name="Rectangle 33"/>
          <p:cNvSpPr>
            <a:spLocks noChangeArrowheads="1"/>
          </p:cNvSpPr>
          <p:nvPr/>
        </p:nvSpPr>
        <p:spPr bwMode="auto">
          <a:xfrm>
            <a:off x="15150536" y="5257800"/>
            <a:ext cx="13585371" cy="26746200"/>
          </a:xfrm>
          <a:prstGeom prst="rect">
            <a:avLst/>
          </a:prstGeom>
          <a:solidFill>
            <a:schemeClr val="bg1"/>
          </a:solidFill>
          <a:ln w="9525">
            <a:solidFill>
              <a:schemeClr val="tx2"/>
            </a:solidFill>
            <a:miter lim="800000"/>
            <a:headEnd/>
            <a:tailEnd/>
          </a:ln>
          <a:effectLst/>
        </p:spPr>
        <p:txBody>
          <a:bodyPr wrap="none" lIns="91436" tIns="45717" rIns="91436" bIns="45717" anchor="ctr"/>
          <a:lstStyle/>
          <a:p>
            <a:pPr>
              <a:defRPr/>
            </a:pPr>
            <a:endParaRPr lang="en-US" dirty="0"/>
          </a:p>
        </p:txBody>
      </p:sp>
      <p:sp>
        <p:nvSpPr>
          <p:cNvPr id="19" name="Rectangle 33"/>
          <p:cNvSpPr>
            <a:spLocks noChangeArrowheads="1"/>
          </p:cNvSpPr>
          <p:nvPr/>
        </p:nvSpPr>
        <p:spPr bwMode="auto">
          <a:xfrm>
            <a:off x="29386670" y="5257800"/>
            <a:ext cx="13585371" cy="26746200"/>
          </a:xfrm>
          <a:prstGeom prst="rect">
            <a:avLst/>
          </a:prstGeom>
          <a:solidFill>
            <a:schemeClr val="bg1"/>
          </a:solidFill>
          <a:ln w="9525">
            <a:solidFill>
              <a:schemeClr val="tx2"/>
            </a:solidFill>
            <a:miter lim="800000"/>
            <a:headEnd/>
            <a:tailEnd/>
          </a:ln>
          <a:effectLst/>
        </p:spPr>
        <p:txBody>
          <a:bodyPr wrap="none" lIns="91436" tIns="45717" rIns="91436" bIns="45717" anchor="ctr"/>
          <a:lstStyle/>
          <a:p>
            <a:pPr>
              <a:defRPr/>
            </a:pPr>
            <a:endParaRPr lang="en-US" dirty="0"/>
          </a:p>
        </p:txBody>
      </p:sp>
      <p:sp>
        <p:nvSpPr>
          <p:cNvPr id="27" name="Rectangle 26"/>
          <p:cNvSpPr/>
          <p:nvPr/>
        </p:nvSpPr>
        <p:spPr>
          <a:xfrm>
            <a:off x="44222126" y="0"/>
            <a:ext cx="10050462" cy="329184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82872" tIns="365741" rIns="182872" bIns="182872" rtlCol="0" anchor="t" anchorCtr="0"/>
          <a:lstStyle/>
          <a:p>
            <a:pPr algn="ctr"/>
            <a:r>
              <a:rPr lang="en-US" sz="4000" b="1" dirty="0" smtClean="0">
                <a:solidFill>
                  <a:schemeClr val="bg1"/>
                </a:solidFill>
                <a:latin typeface="Trebuchet MS" pitchFamily="34" charset="0"/>
              </a:rPr>
              <a:t>QUICK</a:t>
            </a:r>
            <a:r>
              <a:rPr lang="en-US" sz="4000" b="1" baseline="0" dirty="0" smtClean="0">
                <a:solidFill>
                  <a:schemeClr val="bg1"/>
                </a:solidFill>
                <a:latin typeface="Trebuchet MS" pitchFamily="34" charset="0"/>
              </a:rPr>
              <a:t> TIPS</a:t>
            </a:r>
            <a:endParaRPr lang="en-US" sz="4000" b="1" dirty="0" smtClean="0">
              <a:solidFill>
                <a:schemeClr val="bg1"/>
              </a:solidFill>
              <a:latin typeface="Trebuchet MS" pitchFamily="34" charset="0"/>
            </a:endParaRPr>
          </a:p>
          <a:p>
            <a:pPr algn="ctr"/>
            <a:r>
              <a:rPr lang="en-US" sz="4000" b="1" dirty="0" smtClean="0">
                <a:solidFill>
                  <a:srgbClr val="FFFF00"/>
                </a:solidFill>
                <a:latin typeface="Trebuchet MS" pitchFamily="34" charset="0"/>
              </a:rPr>
              <a:t>(--THIS SECTION DOES NOT PRINT--)</a:t>
            </a:r>
          </a:p>
          <a:p>
            <a:pPr algn="ctr"/>
            <a:endParaRPr lang="en-US" sz="3200" b="1" dirty="0" smtClean="0">
              <a:latin typeface="Trebuchet MS" pitchFamily="34" charset="0"/>
            </a:endParaRPr>
          </a:p>
          <a:p>
            <a:pPr defTabSz="3134780"/>
            <a:r>
              <a:rPr lang="en-US" sz="3200" dirty="0" smtClean="0">
                <a:latin typeface="Trebuchet MS" pitchFamily="34" charset="0"/>
              </a:rPr>
              <a:t>This PowerPoint</a:t>
            </a:r>
            <a:r>
              <a:rPr lang="en-US" sz="3200" baseline="0" dirty="0" smtClean="0">
                <a:latin typeface="Trebuchet MS" pitchFamily="34" charset="0"/>
              </a:rPr>
              <a:t> template requires basic PowerPoint (version 2007 or newer) skills. Below is a list of commonly asked questions specific to this template. </a:t>
            </a:r>
            <a:br>
              <a:rPr lang="en-US" sz="3200" baseline="0" dirty="0" smtClean="0">
                <a:latin typeface="Trebuchet MS" pitchFamily="34" charset="0"/>
              </a:rPr>
            </a:br>
            <a:r>
              <a:rPr lang="en-US" sz="3200" baseline="0" dirty="0" smtClean="0">
                <a:latin typeface="Trebuchet MS" pitchFamily="34" charset="0"/>
              </a:rPr>
              <a:t>If you are using an older version of PowerPoint some template features may not work properly.</a:t>
            </a:r>
            <a:endParaRPr lang="en-US" sz="4000" b="1" dirty="0" smtClean="0">
              <a:solidFill>
                <a:srgbClr val="FFFF00"/>
              </a:solidFill>
              <a:latin typeface="Trebuchet MS" pitchFamily="34" charset="0"/>
            </a:endParaRPr>
          </a:p>
          <a:p>
            <a:pPr defTabSz="3134780"/>
            <a:endParaRPr lang="en-US" sz="4000" b="1" dirty="0" smtClean="0">
              <a:solidFill>
                <a:srgbClr val="FFFF00"/>
              </a:solidFill>
              <a:latin typeface="Trebuchet MS" pitchFamily="34" charset="0"/>
            </a:endParaRPr>
          </a:p>
          <a:p>
            <a:pPr algn="ctr"/>
            <a:r>
              <a:rPr lang="en-US" sz="4000" b="1" dirty="0" smtClean="0">
                <a:solidFill>
                  <a:schemeClr val="bg1"/>
                </a:solidFill>
                <a:latin typeface="Trebuchet MS" pitchFamily="34" charset="0"/>
              </a:rPr>
              <a:t>Using the template</a:t>
            </a:r>
            <a:endParaRPr lang="en-US" sz="4000" b="1" baseline="0" dirty="0" smtClean="0">
              <a:solidFill>
                <a:schemeClr val="bg1"/>
              </a:solidFill>
              <a:latin typeface="Trebuchet MS" pitchFamily="34" charset="0"/>
            </a:endParaRPr>
          </a:p>
          <a:p>
            <a:pPr algn="ctr"/>
            <a:endParaRPr lang="en-US" sz="3200" b="1" dirty="0" smtClean="0">
              <a:solidFill>
                <a:srgbClr val="FFFF00"/>
              </a:solidFill>
              <a:latin typeface="Trebuchet MS" pitchFamily="34" charset="0"/>
            </a:endParaRPr>
          </a:p>
          <a:p>
            <a:pPr marL="0" marR="0" indent="0" algn="l" defTabSz="3134780" rtl="0" eaLnBrk="1" fontAlgn="auto" latinLnBrk="0" hangingPunct="1">
              <a:lnSpc>
                <a:spcPct val="100000"/>
              </a:lnSpc>
              <a:spcBef>
                <a:spcPts val="0"/>
              </a:spcBef>
              <a:spcAft>
                <a:spcPts val="0"/>
              </a:spcAft>
              <a:buClrTx/>
              <a:buSzTx/>
              <a:buFontTx/>
              <a:buNone/>
              <a:tabLst/>
              <a:defRPr/>
            </a:pPr>
            <a:r>
              <a:rPr lang="en-US" sz="3200" b="1" dirty="0" smtClean="0">
                <a:solidFill>
                  <a:srgbClr val="FFFF00"/>
                </a:solidFill>
                <a:latin typeface="Trebuchet MS" pitchFamily="34" charset="0"/>
              </a:rPr>
              <a:t>Verifying the quality of your graphics</a:t>
            </a:r>
          </a:p>
          <a:p>
            <a:pPr defTabSz="3134780"/>
            <a:r>
              <a:rPr lang="en-US" sz="3200" dirty="0" smtClean="0">
                <a:latin typeface="Trebuchet MS" pitchFamily="34" charset="0"/>
              </a:rPr>
              <a:t>Go to the </a:t>
            </a:r>
            <a:r>
              <a:rPr lang="en-US" sz="3200" baseline="0" dirty="0" smtClean="0">
                <a:latin typeface="Trebuchet MS" pitchFamily="34" charset="0"/>
              </a:rPr>
              <a:t>VIEW menu and click on ZOOM to set your preferred magnification. This template is at 100% the size of the final poster. All text and graphics will be printed at 100% their size. To see what your poster will look like when printed, set the zoom to 100% and evaluate the quality of all your graphics before you submit your poster for printing.</a:t>
            </a:r>
            <a:br>
              <a:rPr lang="en-US" sz="3200" baseline="0" dirty="0" smtClean="0">
                <a:latin typeface="Trebuchet MS" pitchFamily="34" charset="0"/>
              </a:rPr>
            </a:br>
            <a:endParaRPr lang="en-US" sz="3200" baseline="0" dirty="0" smtClean="0">
              <a:latin typeface="Trebuchet MS" pitchFamily="34" charset="0"/>
            </a:endParaRPr>
          </a:p>
          <a:p>
            <a:pPr defTabSz="3134780"/>
            <a:r>
              <a:rPr lang="en-US" sz="3200" b="1" dirty="0" smtClean="0">
                <a:solidFill>
                  <a:srgbClr val="FFFF00"/>
                </a:solidFill>
                <a:latin typeface="Trebuchet MS" pitchFamily="34" charset="0"/>
              </a:rPr>
              <a:t>Using the placeholders</a:t>
            </a:r>
          </a:p>
          <a:p>
            <a:pPr defTabSz="3134780"/>
            <a:r>
              <a:rPr lang="en-US" sz="3200" baseline="0" dirty="0" smtClean="0">
                <a:latin typeface="Trebuchet MS" pitchFamily="34" charset="0"/>
              </a:rPr>
              <a:t>To add text to this template click inside a placeholder and type in or paste your text. To move a placeholder, click on it </a:t>
            </a:r>
            <a:r>
              <a:rPr lang="en-US" sz="3200" u="sng" baseline="0" dirty="0" smtClean="0">
                <a:latin typeface="Trebuchet MS" pitchFamily="34" charset="0"/>
              </a:rPr>
              <a:t>once</a:t>
            </a:r>
            <a:r>
              <a:rPr lang="en-US" sz="3200" baseline="0" dirty="0" smtClean="0">
                <a:latin typeface="Trebuchet MS" pitchFamily="34" charset="0"/>
              </a:rPr>
              <a:t> (to select it), place your cursor on its frame and your cursor will change to this symbol:         Then, click </a:t>
            </a:r>
            <a:r>
              <a:rPr lang="en-US" sz="3200" u="sng" baseline="0" dirty="0" smtClean="0">
                <a:latin typeface="Trebuchet MS" pitchFamily="34" charset="0"/>
              </a:rPr>
              <a:t>once</a:t>
            </a:r>
            <a:r>
              <a:rPr lang="en-US" sz="3200" baseline="0" dirty="0" smtClean="0">
                <a:latin typeface="Trebuchet MS" pitchFamily="34" charset="0"/>
              </a:rPr>
              <a:t> and drag it to its new location where you can resize it as needed. Additional placeholders can be found on the left side of this template.</a:t>
            </a:r>
          </a:p>
          <a:p>
            <a:pPr defTabSz="3134780"/>
            <a:endParaRPr lang="en-US" sz="3200" b="1" baseline="0" dirty="0" smtClean="0">
              <a:solidFill>
                <a:srgbClr val="FFFF00"/>
              </a:solidFill>
              <a:latin typeface="Trebuchet MS" pitchFamily="34" charset="0"/>
            </a:endParaRPr>
          </a:p>
          <a:p>
            <a:pPr defTabSz="3134780"/>
            <a:r>
              <a:rPr lang="en-US" sz="3200" b="1" baseline="0" dirty="0" smtClean="0">
                <a:solidFill>
                  <a:srgbClr val="FFFF00"/>
                </a:solidFill>
                <a:latin typeface="Trebuchet MS" pitchFamily="34" charset="0"/>
              </a:rPr>
              <a:t>Modifying the layout</a:t>
            </a:r>
          </a:p>
          <a:p>
            <a:pPr defTabSz="3134780"/>
            <a:r>
              <a:rPr lang="en-US" sz="3200" dirty="0" smtClean="0">
                <a:latin typeface="Trebuchet MS" pitchFamily="34" charset="0"/>
              </a:rPr>
              <a:t>This template has four</a:t>
            </a:r>
            <a:endParaRPr lang="en-US" sz="3200" baseline="0" dirty="0" smtClean="0">
              <a:latin typeface="Trebuchet MS" pitchFamily="34" charset="0"/>
            </a:endParaRPr>
          </a:p>
          <a:p>
            <a:pPr defTabSz="3134780"/>
            <a:r>
              <a:rPr lang="en-US" sz="3200" baseline="0" dirty="0" smtClean="0">
                <a:latin typeface="Trebuchet MS" pitchFamily="34" charset="0"/>
              </a:rPr>
              <a:t>different column layouts. </a:t>
            </a:r>
          </a:p>
          <a:p>
            <a:pPr defTabSz="3134780"/>
            <a:r>
              <a:rPr lang="en-US" sz="3200" u="sng" baseline="0" dirty="0" smtClean="0">
                <a:latin typeface="Trebuchet MS" pitchFamily="34" charset="0"/>
              </a:rPr>
              <a:t>Right-click</a:t>
            </a:r>
            <a:r>
              <a:rPr lang="en-US" sz="3200" baseline="0" dirty="0" smtClean="0">
                <a:latin typeface="Trebuchet MS" pitchFamily="34" charset="0"/>
              </a:rPr>
              <a:t> your mouse</a:t>
            </a:r>
          </a:p>
          <a:p>
            <a:pPr defTabSz="3134780"/>
            <a:r>
              <a:rPr lang="en-US" sz="3200" baseline="0" dirty="0" smtClean="0">
                <a:latin typeface="Trebuchet MS" pitchFamily="34" charset="0"/>
              </a:rPr>
              <a:t>on the background and </a:t>
            </a:r>
          </a:p>
          <a:p>
            <a:pPr defTabSz="3134780"/>
            <a:r>
              <a:rPr lang="en-US" sz="3200" baseline="0" dirty="0" smtClean="0">
                <a:latin typeface="Trebuchet MS" pitchFamily="34" charset="0"/>
              </a:rPr>
              <a:t>click on “Layout” to see </a:t>
            </a:r>
          </a:p>
          <a:p>
            <a:pPr defTabSz="3134780"/>
            <a:r>
              <a:rPr lang="en-US" sz="3200" baseline="0" dirty="0" smtClean="0">
                <a:latin typeface="Trebuchet MS" pitchFamily="34" charset="0"/>
              </a:rPr>
              <a:t>the layout options.</a:t>
            </a:r>
            <a:endParaRPr lang="en-US" sz="3200" dirty="0" smtClean="0">
              <a:latin typeface="Trebuchet MS" pitchFamily="34" charset="0"/>
            </a:endParaRPr>
          </a:p>
          <a:p>
            <a:pPr marL="0" marR="0" indent="0" algn="l" defTabSz="3134780" rtl="0" eaLnBrk="1" fontAlgn="auto" latinLnBrk="0" hangingPunct="1">
              <a:lnSpc>
                <a:spcPct val="100000"/>
              </a:lnSpc>
              <a:spcBef>
                <a:spcPts val="0"/>
              </a:spcBef>
              <a:spcAft>
                <a:spcPts val="0"/>
              </a:spcAft>
              <a:buClrTx/>
              <a:buSzTx/>
              <a:buFontTx/>
              <a:buNone/>
              <a:tabLst/>
              <a:defRPr/>
            </a:pPr>
            <a:r>
              <a:rPr lang="en-US" sz="3200" baseline="0" dirty="0" smtClean="0">
                <a:latin typeface="Trebuchet MS" pitchFamily="34" charset="0"/>
              </a:rPr>
              <a:t>The columns in the provided layouts are fixed and cannot be moved but advanced users can modify any layout by going to VIEW and then SLIDE MASTER.</a:t>
            </a:r>
          </a:p>
          <a:p>
            <a:pPr marL="0" marR="0" indent="0" algn="l" defTabSz="3134780" rtl="0" eaLnBrk="1" fontAlgn="auto" latinLnBrk="0" hangingPunct="1">
              <a:lnSpc>
                <a:spcPct val="100000"/>
              </a:lnSpc>
              <a:spcBef>
                <a:spcPts val="0"/>
              </a:spcBef>
              <a:spcAft>
                <a:spcPts val="0"/>
              </a:spcAft>
              <a:buClrTx/>
              <a:buSzTx/>
              <a:buFontTx/>
              <a:buNone/>
              <a:tabLst/>
              <a:defRPr/>
            </a:pPr>
            <a:endParaRPr lang="en-US" sz="3200" baseline="0" dirty="0" smtClean="0">
              <a:latin typeface="Trebuchet MS" pitchFamily="34" charset="0"/>
            </a:endParaRPr>
          </a:p>
          <a:p>
            <a:pPr defTabSz="3134780"/>
            <a:r>
              <a:rPr lang="en-US" sz="3200" b="1" baseline="0" dirty="0" smtClean="0">
                <a:solidFill>
                  <a:srgbClr val="FFFF00"/>
                </a:solidFill>
                <a:latin typeface="Trebuchet MS" pitchFamily="34" charset="0"/>
              </a:rPr>
              <a:t>Importing text and graphics from external sources</a:t>
            </a:r>
          </a:p>
          <a:p>
            <a:pPr defTabSz="3134780"/>
            <a:r>
              <a:rPr lang="en-US" sz="3200" b="1" u="sng" baseline="0" dirty="0" smtClean="0">
                <a:latin typeface="Trebuchet MS" pitchFamily="34" charset="0"/>
              </a:rPr>
              <a:t>TEXT: </a:t>
            </a:r>
            <a:r>
              <a:rPr lang="en-US" sz="3200" baseline="0" dirty="0" smtClean="0">
                <a:latin typeface="Trebuchet MS" pitchFamily="34" charset="0"/>
              </a:rPr>
              <a:t>Paste or type your text into a pre-existing placeholder or drag in a new placeholder from the left side of the template. Move it anywhere as needed.</a:t>
            </a:r>
          </a:p>
          <a:p>
            <a:pPr defTabSz="3134780"/>
            <a:r>
              <a:rPr lang="en-US" sz="3200" b="1" u="sng" baseline="0" dirty="0" smtClean="0">
                <a:latin typeface="Trebuchet MS" pitchFamily="34" charset="0"/>
              </a:rPr>
              <a:t>PHOTOS: </a:t>
            </a:r>
            <a:r>
              <a:rPr lang="en-US" sz="3200" baseline="0" dirty="0" smtClean="0">
                <a:latin typeface="Trebuchet MS" pitchFamily="34" charset="0"/>
              </a:rPr>
              <a:t>Drag in a picture placeholder, size it </a:t>
            </a:r>
            <a:r>
              <a:rPr lang="en-US" sz="3200" u="sng" baseline="0" dirty="0" smtClean="0">
                <a:latin typeface="Trebuchet MS" pitchFamily="34" charset="0"/>
              </a:rPr>
              <a:t>first</a:t>
            </a:r>
            <a:r>
              <a:rPr lang="en-US" sz="3200" baseline="0" dirty="0" smtClean="0">
                <a:latin typeface="Trebuchet MS" pitchFamily="34" charset="0"/>
              </a:rPr>
              <a:t>, click in it and insert a photo from the menu.</a:t>
            </a:r>
          </a:p>
          <a:p>
            <a:pPr defTabSz="3134780"/>
            <a:r>
              <a:rPr lang="en-US" sz="3200" b="1" u="sng" baseline="0" dirty="0" smtClean="0">
                <a:latin typeface="Trebuchet MS" pitchFamily="34" charset="0"/>
              </a:rPr>
              <a:t>TABLES: </a:t>
            </a:r>
            <a:r>
              <a:rPr lang="en-US" sz="3200" baseline="0" dirty="0" smtClean="0">
                <a:latin typeface="Trebuchet MS" pitchFamily="34" charset="0"/>
              </a:rPr>
              <a:t>You can copy and paste a table from an external document onto this poster template. To adjust  the way the text fits within the cells of a table that has been pasted, </a:t>
            </a:r>
            <a:r>
              <a:rPr lang="en-US" sz="3200" u="sng" baseline="0" dirty="0" smtClean="0">
                <a:latin typeface="Trebuchet MS" pitchFamily="34" charset="0"/>
              </a:rPr>
              <a:t>right-click</a:t>
            </a:r>
            <a:r>
              <a:rPr lang="en-US" sz="3200" baseline="0" dirty="0" smtClean="0">
                <a:latin typeface="Trebuchet MS" pitchFamily="34" charset="0"/>
              </a:rPr>
              <a:t> on the table, click FORMAT SHAPE  then click on TEXT BOX and change the INTERNAL MARGIN values to 0.25</a:t>
            </a:r>
          </a:p>
          <a:p>
            <a:pPr defTabSz="3134780"/>
            <a:endParaRPr lang="en-US" sz="3200" baseline="0" dirty="0" smtClean="0">
              <a:latin typeface="Trebuchet MS" pitchFamily="34" charset="0"/>
            </a:endParaRPr>
          </a:p>
          <a:p>
            <a:pPr defTabSz="3134780"/>
            <a:r>
              <a:rPr lang="en-US" sz="3200" b="1" baseline="0" dirty="0" smtClean="0">
                <a:solidFill>
                  <a:srgbClr val="FFFF00"/>
                </a:solidFill>
                <a:latin typeface="Trebuchet MS" pitchFamily="34" charset="0"/>
              </a:rPr>
              <a:t>Modifying the color scheme</a:t>
            </a:r>
          </a:p>
          <a:p>
            <a:pPr defTabSz="3134780"/>
            <a:r>
              <a:rPr lang="en-US" sz="3200" baseline="0" dirty="0" smtClean="0">
                <a:latin typeface="Trebuchet MS" pitchFamily="34" charset="0"/>
              </a:rPr>
              <a:t>To change the color scheme of this template go to the “Design” menu and click on “Colors”. You can choose from the provide color combinations or you can create your own.</a:t>
            </a:r>
          </a:p>
          <a:p>
            <a:pPr defTabSz="3134780"/>
            <a:endParaRPr lang="en-US" sz="3200" baseline="0" dirty="0" smtClean="0">
              <a:latin typeface="Trebuchet MS" pitchFamily="34" charset="0"/>
            </a:endParaRPr>
          </a:p>
          <a:p>
            <a:pPr defTabSz="3134780"/>
            <a:endParaRPr lang="en-US" sz="3200" baseline="0" dirty="0" smtClean="0">
              <a:latin typeface="Trebuchet MS" pitchFamily="34" charset="0"/>
            </a:endParaRPr>
          </a:p>
          <a:p>
            <a:pPr defTabSz="4389219"/>
            <a:endParaRPr lang="en-US" sz="2000" baseline="0" dirty="0" smtClean="0">
              <a:latin typeface="Trebuchet MS" pitchFamily="34" charset="0"/>
            </a:endParaRPr>
          </a:p>
          <a:p>
            <a:pPr defTabSz="4389219"/>
            <a:endParaRPr lang="en-US" sz="2000" dirty="0" smtClean="0">
              <a:latin typeface="Trebuchet MS" pitchFamily="34" charset="0"/>
            </a:endParaRPr>
          </a:p>
          <a:p>
            <a:pPr algn="ctr"/>
            <a:endParaRPr lang="en-US" sz="2000" b="1" dirty="0" smtClean="0">
              <a:solidFill>
                <a:schemeClr val="bg1"/>
              </a:solidFill>
              <a:latin typeface="Trebuchet MS" pitchFamily="34" charset="0"/>
            </a:endParaRPr>
          </a:p>
          <a:p>
            <a:pPr defTabSz="4389219"/>
            <a:endParaRPr lang="en-US" sz="2000" b="1" dirty="0" smtClean="0">
              <a:solidFill>
                <a:srgbClr val="FFFF00"/>
              </a:solidFill>
              <a:latin typeface="Trebuchet MS" pitchFamily="34" charset="0"/>
            </a:endParaRPr>
          </a:p>
          <a:p>
            <a:pPr algn="ctr"/>
            <a:endParaRPr lang="en-US" sz="3200" b="1" dirty="0">
              <a:latin typeface="Trebuchet MS" pitchFamily="34" charset="0"/>
            </a:endParaRPr>
          </a:p>
        </p:txBody>
      </p:sp>
      <p:sp>
        <p:nvSpPr>
          <p:cNvPr id="28" name="Rectangle 27"/>
          <p:cNvSpPr/>
          <p:nvPr/>
        </p:nvSpPr>
        <p:spPr>
          <a:xfrm>
            <a:off x="-10402388" y="-19596"/>
            <a:ext cx="10050462" cy="329184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82872" tIns="365741" rIns="182872" bIns="182872" rtlCol="0" anchor="t" anchorCtr="0"/>
          <a:lstStyle/>
          <a:p>
            <a:pPr algn="ctr"/>
            <a:r>
              <a:rPr lang="en-US" sz="4400" b="1" dirty="0" smtClean="0">
                <a:solidFill>
                  <a:schemeClr val="bg1"/>
                </a:solidFill>
                <a:latin typeface="Trebuchet MS" pitchFamily="34" charset="0"/>
              </a:rPr>
              <a:t>QUICK DESIGN</a:t>
            </a:r>
            <a:r>
              <a:rPr lang="en-US" sz="4400" b="1" baseline="0" dirty="0" smtClean="0">
                <a:solidFill>
                  <a:schemeClr val="bg1"/>
                </a:solidFill>
                <a:latin typeface="Trebuchet MS" pitchFamily="34" charset="0"/>
              </a:rPr>
              <a:t> </a:t>
            </a:r>
            <a:r>
              <a:rPr lang="en-US" sz="4400" b="1" dirty="0" smtClean="0">
                <a:solidFill>
                  <a:schemeClr val="bg1"/>
                </a:solidFill>
                <a:latin typeface="Trebuchet MS" pitchFamily="34" charset="0"/>
              </a:rPr>
              <a:t>GUIDE</a:t>
            </a:r>
          </a:p>
          <a:p>
            <a:pPr algn="ctr"/>
            <a:r>
              <a:rPr lang="en-US" sz="4000" b="1" dirty="0" smtClean="0">
                <a:solidFill>
                  <a:srgbClr val="FFFF00"/>
                </a:solidFill>
                <a:latin typeface="Trebuchet MS" pitchFamily="34" charset="0"/>
              </a:rPr>
              <a:t>(--THIS SECTION DOES NOT PRINT--)</a:t>
            </a:r>
          </a:p>
          <a:p>
            <a:pPr algn="ctr"/>
            <a:endParaRPr lang="en-US" sz="3200" b="1" dirty="0" smtClean="0">
              <a:latin typeface="Trebuchet MS" pitchFamily="34" charset="0"/>
            </a:endParaRPr>
          </a:p>
          <a:p>
            <a:pPr defTabSz="4389219"/>
            <a:r>
              <a:rPr lang="en-US" sz="3200" dirty="0" smtClean="0">
                <a:latin typeface="Trebuchet MS" pitchFamily="34" charset="0"/>
              </a:rPr>
              <a:t>This PowerPoint</a:t>
            </a:r>
            <a:r>
              <a:rPr lang="en-US" sz="3200" baseline="0" dirty="0" smtClean="0">
                <a:latin typeface="Trebuchet MS" pitchFamily="34" charset="0"/>
              </a:rPr>
              <a:t> </a:t>
            </a:r>
            <a:r>
              <a:rPr lang="en-US" sz="3200" dirty="0" smtClean="0">
                <a:latin typeface="Trebuchet MS" pitchFamily="34" charset="0"/>
              </a:rPr>
              <a:t>2007 template produces</a:t>
            </a:r>
            <a:r>
              <a:rPr lang="en-US" sz="3200" baseline="0" dirty="0" smtClean="0">
                <a:latin typeface="Trebuchet MS" pitchFamily="34" charset="0"/>
              </a:rPr>
              <a:t> </a:t>
            </a:r>
            <a:r>
              <a:rPr lang="en-US" sz="3200" dirty="0" smtClean="0">
                <a:latin typeface="Trebuchet MS" pitchFamily="34" charset="0"/>
              </a:rPr>
              <a:t>a 36”x48” professional  poster. It</a:t>
            </a:r>
            <a:r>
              <a:rPr lang="en-US" sz="3200" baseline="0" dirty="0" smtClean="0">
                <a:latin typeface="Trebuchet MS" pitchFamily="34" charset="0"/>
              </a:rPr>
              <a:t> </a:t>
            </a:r>
            <a:r>
              <a:rPr lang="en-US" sz="3200" dirty="0" smtClean="0">
                <a:latin typeface="Trebuchet MS" pitchFamily="34" charset="0"/>
              </a:rPr>
              <a:t>will save you valuable time placing titles, subtitles,</a:t>
            </a:r>
            <a:r>
              <a:rPr lang="en-US" sz="3200" baseline="0" dirty="0" smtClean="0">
                <a:latin typeface="Trebuchet MS" pitchFamily="34" charset="0"/>
              </a:rPr>
              <a:t> text, and graphics</a:t>
            </a:r>
            <a:r>
              <a:rPr lang="en-US" sz="3200" dirty="0" smtClean="0">
                <a:latin typeface="Trebuchet MS" pitchFamily="34" charset="0"/>
              </a:rPr>
              <a:t>. </a:t>
            </a:r>
          </a:p>
          <a:p>
            <a:pPr defTabSz="4389219"/>
            <a:endParaRPr lang="en-US" sz="3200" dirty="0" smtClean="0">
              <a:latin typeface="Trebuchet MS" pitchFamily="34" charset="0"/>
            </a:endParaRPr>
          </a:p>
          <a:p>
            <a:pPr defTabSz="4389219"/>
            <a:r>
              <a:rPr lang="en-US" sz="3200" dirty="0" smtClean="0">
                <a:latin typeface="Trebuchet MS" pitchFamily="34" charset="0"/>
              </a:rPr>
              <a:t>Use it to create your presentation. Then send</a:t>
            </a:r>
            <a:r>
              <a:rPr lang="en-US" sz="3200" baseline="0" dirty="0" smtClean="0">
                <a:latin typeface="Trebuchet MS" pitchFamily="34" charset="0"/>
              </a:rPr>
              <a:t> it </a:t>
            </a:r>
            <a:r>
              <a:rPr lang="en-US" sz="3200" dirty="0" smtClean="0">
                <a:latin typeface="Trebuchet MS" pitchFamily="34" charset="0"/>
              </a:rPr>
              <a:t>to </a:t>
            </a:r>
            <a:r>
              <a:rPr lang="en-US" sz="3200" b="1" dirty="0" smtClean="0">
                <a:latin typeface="Trebuchet MS" pitchFamily="34" charset="0"/>
              </a:rPr>
              <a:t>PosterPresentations.com</a:t>
            </a:r>
            <a:r>
              <a:rPr lang="en-US" sz="3200" dirty="0" smtClean="0">
                <a:latin typeface="Trebuchet MS" pitchFamily="34" charset="0"/>
              </a:rPr>
              <a:t> for premium quality, same day affordable printing.</a:t>
            </a:r>
            <a:br>
              <a:rPr lang="en-US" sz="3200" dirty="0" smtClean="0">
                <a:latin typeface="Trebuchet MS" pitchFamily="34" charset="0"/>
              </a:rPr>
            </a:br>
            <a:endParaRPr lang="en-US" sz="3200" dirty="0" smtClean="0">
              <a:latin typeface="Trebuchet MS" pitchFamily="34" charset="0"/>
            </a:endParaRPr>
          </a:p>
          <a:p>
            <a:pPr defTabSz="4389219"/>
            <a:r>
              <a:rPr lang="en-US" sz="3200" dirty="0" smtClean="0">
                <a:latin typeface="Trebuchet MS" pitchFamily="34" charset="0"/>
              </a:rPr>
              <a:t>We provide a series of </a:t>
            </a:r>
            <a:r>
              <a:rPr lang="en-US" sz="3200" b="1" dirty="0" smtClean="0">
                <a:latin typeface="Trebuchet MS" pitchFamily="34" charset="0"/>
              </a:rPr>
              <a:t>online tutorials</a:t>
            </a:r>
            <a:r>
              <a:rPr lang="en-US" sz="3200" dirty="0" smtClean="0">
                <a:latin typeface="Trebuchet MS" pitchFamily="34" charset="0"/>
              </a:rPr>
              <a:t> that will guide you through the poster design process and answer your poster production questions. </a:t>
            </a:r>
          </a:p>
          <a:p>
            <a:pPr defTabSz="4389219"/>
            <a:endParaRPr lang="en-US" sz="3200" dirty="0" smtClean="0">
              <a:latin typeface="Trebuchet MS" pitchFamily="34" charset="0"/>
            </a:endParaRPr>
          </a:p>
          <a:p>
            <a:pPr defTabSz="4389219"/>
            <a:r>
              <a:rPr lang="en-US" sz="3200" dirty="0" smtClean="0">
                <a:latin typeface="Trebuchet MS" pitchFamily="34" charset="0"/>
              </a:rPr>
              <a:t>View our online</a:t>
            </a:r>
            <a:r>
              <a:rPr lang="en-US" sz="3200" baseline="0" dirty="0" smtClean="0">
                <a:latin typeface="Trebuchet MS" pitchFamily="34" charset="0"/>
              </a:rPr>
              <a:t> tutorials at:</a:t>
            </a:r>
            <a:r>
              <a:rPr lang="en-US" sz="3200" dirty="0" smtClean="0">
                <a:latin typeface="Trebuchet MS" pitchFamily="34" charset="0"/>
              </a:rPr>
              <a:t/>
            </a:r>
            <a:br>
              <a:rPr lang="en-US" sz="3200" dirty="0" smtClean="0">
                <a:latin typeface="Trebuchet MS" pitchFamily="34" charset="0"/>
              </a:rPr>
            </a:br>
            <a:r>
              <a:rPr lang="en-US" sz="3200" dirty="0" smtClean="0">
                <a:solidFill>
                  <a:srgbClr val="FFFF00"/>
                </a:solidFill>
                <a:latin typeface="Trebuchet MS" pitchFamily="34" charset="0"/>
              </a:rPr>
              <a:t> http://bit.ly/Poster_creation_help </a:t>
            </a:r>
            <a:r>
              <a:rPr lang="en-US" sz="3200" dirty="0" smtClean="0">
                <a:latin typeface="Trebuchet MS" pitchFamily="34" charset="0"/>
              </a:rPr>
              <a:t/>
            </a:r>
            <a:br>
              <a:rPr lang="en-US" sz="3200" dirty="0" smtClean="0">
                <a:latin typeface="Trebuchet MS" pitchFamily="34" charset="0"/>
              </a:rPr>
            </a:br>
            <a:r>
              <a:rPr lang="en-US" sz="3200" dirty="0" smtClean="0">
                <a:latin typeface="Trebuchet MS" pitchFamily="34" charset="0"/>
              </a:rPr>
              <a:t>(copy</a:t>
            </a:r>
            <a:r>
              <a:rPr lang="en-US" sz="3200" baseline="0" dirty="0" smtClean="0">
                <a:latin typeface="Trebuchet MS" pitchFamily="34" charset="0"/>
              </a:rPr>
              <a:t> and paste the link into your web browser).</a:t>
            </a:r>
          </a:p>
          <a:p>
            <a:pPr defTabSz="4389219"/>
            <a:endParaRPr lang="en-US" sz="3200" dirty="0" smtClean="0">
              <a:latin typeface="Trebuchet MS" pitchFamily="34" charset="0"/>
            </a:endParaRPr>
          </a:p>
          <a:p>
            <a:pPr defTabSz="4389219"/>
            <a:r>
              <a:rPr lang="en-US" sz="3200" dirty="0" smtClean="0">
                <a:latin typeface="Trebuchet MS" pitchFamily="34" charset="0"/>
              </a:rPr>
              <a:t>For assistance and to order your printed poster</a:t>
            </a:r>
            <a:r>
              <a:rPr lang="en-US" sz="3200" dirty="0" smtClean="0">
                <a:solidFill>
                  <a:schemeClr val="bg1"/>
                </a:solidFill>
                <a:latin typeface="Trebuchet MS" pitchFamily="34" charset="0"/>
              </a:rPr>
              <a:t> call </a:t>
            </a:r>
            <a:r>
              <a:rPr lang="en-US" sz="3200" b="1" dirty="0" smtClean="0">
                <a:solidFill>
                  <a:srgbClr val="FFFF00"/>
                </a:solidFill>
                <a:latin typeface="Trebuchet MS" pitchFamily="34" charset="0"/>
              </a:rPr>
              <a:t>PosterPresentations.com</a:t>
            </a:r>
            <a:r>
              <a:rPr lang="en-US" sz="3200" dirty="0" smtClean="0">
                <a:solidFill>
                  <a:srgbClr val="FFFF00"/>
                </a:solidFill>
                <a:latin typeface="Trebuchet MS" pitchFamily="34" charset="0"/>
              </a:rPr>
              <a:t> </a:t>
            </a:r>
            <a:r>
              <a:rPr lang="en-US" sz="3200" dirty="0" smtClean="0">
                <a:latin typeface="Trebuchet MS" pitchFamily="34" charset="0"/>
              </a:rPr>
              <a:t>at </a:t>
            </a:r>
            <a:r>
              <a:rPr lang="en-US" sz="4000" b="1" dirty="0" smtClean="0">
                <a:solidFill>
                  <a:srgbClr val="FFFF00"/>
                </a:solidFill>
                <a:latin typeface="Trebuchet MS" pitchFamily="34" charset="0"/>
              </a:rPr>
              <a:t>1.866.649.3004</a:t>
            </a:r>
          </a:p>
          <a:p>
            <a:pPr defTabSz="4389219"/>
            <a:endParaRPr lang="en-US" sz="4000" b="1" dirty="0" smtClean="0">
              <a:solidFill>
                <a:srgbClr val="FFFF00"/>
              </a:solidFill>
              <a:latin typeface="Trebuchet MS" pitchFamily="34" charset="0"/>
            </a:endParaRPr>
          </a:p>
          <a:p>
            <a:pPr defTabSz="4389219"/>
            <a:endParaRPr lang="en-US" sz="4000" b="1" dirty="0" smtClean="0">
              <a:solidFill>
                <a:srgbClr val="FFFF00"/>
              </a:solidFill>
              <a:latin typeface="Trebuchet MS" pitchFamily="34" charset="0"/>
            </a:endParaRPr>
          </a:p>
          <a:p>
            <a:pPr algn="ctr"/>
            <a:r>
              <a:rPr lang="en-US" sz="4400" b="1" dirty="0" smtClean="0">
                <a:solidFill>
                  <a:schemeClr val="bg1"/>
                </a:solidFill>
                <a:latin typeface="Trebuchet MS" pitchFamily="34" charset="0"/>
              </a:rPr>
              <a:t>Object Placeholders</a:t>
            </a:r>
          </a:p>
          <a:p>
            <a:pPr algn="ctr"/>
            <a:endParaRPr lang="en-US" sz="4400" b="1" dirty="0" smtClean="0">
              <a:solidFill>
                <a:schemeClr val="bg1"/>
              </a:solidFill>
              <a:latin typeface="Trebuchet MS" pitchFamily="34" charset="0"/>
            </a:endParaRPr>
          </a:p>
          <a:p>
            <a:pPr defTabSz="4389219"/>
            <a:r>
              <a:rPr lang="en-US" sz="3200" dirty="0" smtClean="0">
                <a:latin typeface="Trebuchet MS" pitchFamily="34" charset="0"/>
              </a:rPr>
              <a:t>Use the placeholders provided below to add new elements to your poster:</a:t>
            </a:r>
            <a:r>
              <a:rPr lang="en-US" sz="3200" baseline="0" dirty="0" smtClean="0">
                <a:latin typeface="Trebuchet MS" pitchFamily="34" charset="0"/>
              </a:rPr>
              <a:t> </a:t>
            </a:r>
            <a:r>
              <a:rPr lang="en-US" sz="3200" dirty="0" smtClean="0">
                <a:latin typeface="Trebuchet MS" pitchFamily="34" charset="0"/>
              </a:rPr>
              <a:t>Drag a placeholder onto the</a:t>
            </a:r>
            <a:r>
              <a:rPr lang="en-US" sz="3200" baseline="0" dirty="0" smtClean="0">
                <a:latin typeface="Trebuchet MS" pitchFamily="34" charset="0"/>
              </a:rPr>
              <a:t> poster area,</a:t>
            </a:r>
            <a:r>
              <a:rPr lang="en-US" sz="3200" dirty="0" smtClean="0">
                <a:latin typeface="Trebuchet MS" pitchFamily="34" charset="0"/>
              </a:rPr>
              <a:t> size it, and click it to edit.</a:t>
            </a:r>
          </a:p>
          <a:p>
            <a:pPr defTabSz="4389219"/>
            <a:endParaRPr lang="en-US" sz="3200" dirty="0" smtClean="0">
              <a:latin typeface="Trebuchet MS" pitchFamily="34" charset="0"/>
            </a:endParaRPr>
          </a:p>
          <a:p>
            <a:pPr defTabSz="4389219"/>
            <a:r>
              <a:rPr lang="en-US" sz="3200" b="1" dirty="0" smtClean="0">
                <a:solidFill>
                  <a:srgbClr val="FFFF00"/>
                </a:solidFill>
                <a:latin typeface="Trebuchet MS" pitchFamily="34" charset="0"/>
              </a:rPr>
              <a:t>Section Header placeholder</a:t>
            </a:r>
          </a:p>
          <a:p>
            <a:pPr defTabSz="4389219"/>
            <a:r>
              <a:rPr lang="en-US" sz="3200" dirty="0" smtClean="0">
                <a:latin typeface="Trebuchet MS" pitchFamily="34" charset="0"/>
              </a:rPr>
              <a:t>Move</a:t>
            </a:r>
            <a:r>
              <a:rPr lang="en-US" sz="3200" baseline="0" dirty="0" smtClean="0">
                <a:latin typeface="Trebuchet MS" pitchFamily="34" charset="0"/>
              </a:rPr>
              <a:t> this preformatted section header placeholder to the poster area to add another section header. Use section headers to separate topics or concepts within your presentation. </a:t>
            </a:r>
          </a:p>
          <a:p>
            <a:pPr defTabSz="4389219"/>
            <a:endParaRPr lang="en-US" sz="3200" baseline="0" dirty="0" smtClean="0">
              <a:latin typeface="Trebuchet MS" pitchFamily="34" charset="0"/>
            </a:endParaRPr>
          </a:p>
          <a:p>
            <a:pPr defTabSz="4389219"/>
            <a:endParaRPr lang="en-US" sz="3200" dirty="0" smtClean="0">
              <a:latin typeface="Trebuchet MS" pitchFamily="34" charset="0"/>
            </a:endParaRPr>
          </a:p>
          <a:p>
            <a:pPr defTabSz="4389219"/>
            <a:endParaRPr lang="en-US" sz="3200" b="1" dirty="0" smtClean="0">
              <a:solidFill>
                <a:srgbClr val="FFFF00"/>
              </a:solidFill>
              <a:latin typeface="Trebuchet MS" pitchFamily="34" charset="0"/>
            </a:endParaRPr>
          </a:p>
          <a:p>
            <a:pPr defTabSz="4389219"/>
            <a:r>
              <a:rPr lang="en-US" sz="3200" b="1" dirty="0" smtClean="0">
                <a:solidFill>
                  <a:srgbClr val="FFFF00"/>
                </a:solidFill>
                <a:latin typeface="Trebuchet MS" pitchFamily="34" charset="0"/>
              </a:rPr>
              <a:t>Text placeholder</a:t>
            </a:r>
          </a:p>
          <a:p>
            <a:pPr defTabSz="4389219"/>
            <a:r>
              <a:rPr lang="en-US" sz="3200" baseline="0" dirty="0" smtClean="0">
                <a:latin typeface="Trebuchet MS" pitchFamily="34" charset="0"/>
              </a:rPr>
              <a:t>Move this preformatted text placeholder to the poster to add a new body of text.</a:t>
            </a:r>
          </a:p>
          <a:p>
            <a:pPr defTabSz="4389219"/>
            <a:endParaRPr lang="en-US" sz="3200" baseline="0" dirty="0" smtClean="0">
              <a:latin typeface="Trebuchet MS" pitchFamily="34" charset="0"/>
            </a:endParaRPr>
          </a:p>
          <a:p>
            <a:pPr defTabSz="4389219"/>
            <a:endParaRPr lang="en-US" sz="3200" baseline="0" dirty="0" smtClean="0">
              <a:latin typeface="Trebuchet MS" pitchFamily="34" charset="0"/>
            </a:endParaRPr>
          </a:p>
          <a:p>
            <a:pPr defTabSz="4389219"/>
            <a:endParaRPr lang="en-US" sz="3200" baseline="0" dirty="0" smtClean="0">
              <a:latin typeface="Trebuchet MS" pitchFamily="34" charset="0"/>
            </a:endParaRPr>
          </a:p>
          <a:p>
            <a:pPr defTabSz="4389219"/>
            <a:endParaRPr lang="en-US" sz="3200" b="1" baseline="0" dirty="0" smtClean="0">
              <a:solidFill>
                <a:srgbClr val="FFFF00"/>
              </a:solidFill>
              <a:latin typeface="Trebuchet MS" pitchFamily="34" charset="0"/>
            </a:endParaRPr>
          </a:p>
          <a:p>
            <a:pPr defTabSz="4389219"/>
            <a:r>
              <a:rPr lang="en-US" sz="3200" b="1" baseline="0" dirty="0" smtClean="0">
                <a:solidFill>
                  <a:srgbClr val="FFFF00"/>
                </a:solidFill>
                <a:latin typeface="Trebuchet MS" pitchFamily="34" charset="0"/>
              </a:rPr>
              <a:t>Picture placeholder</a:t>
            </a:r>
          </a:p>
          <a:p>
            <a:pPr defTabSz="4389219"/>
            <a:r>
              <a:rPr lang="en-US" sz="3200" baseline="0" dirty="0" smtClean="0">
                <a:latin typeface="Trebuchet MS" pitchFamily="34" charset="0"/>
              </a:rPr>
              <a:t>Move this graphic placeholder onto your poster, size it first, and then click it to add a picture to the poster.</a:t>
            </a:r>
          </a:p>
          <a:p>
            <a:pPr defTabSz="4389219"/>
            <a:endParaRPr lang="en-US" sz="3200" baseline="0" dirty="0" smtClean="0">
              <a:latin typeface="Trebuchet MS" pitchFamily="34" charset="0"/>
            </a:endParaRPr>
          </a:p>
          <a:p>
            <a:pPr defTabSz="4389219"/>
            <a:endParaRPr lang="en-US" sz="3200" baseline="0" dirty="0" smtClean="0">
              <a:latin typeface="Trebuchet MS" pitchFamily="34" charset="0"/>
            </a:endParaRPr>
          </a:p>
          <a:p>
            <a:pPr defTabSz="4389219"/>
            <a:endParaRPr lang="en-US" sz="3200" baseline="0" dirty="0" smtClean="0">
              <a:latin typeface="Trebuchet MS" pitchFamily="34" charset="0"/>
            </a:endParaRPr>
          </a:p>
          <a:p>
            <a:pPr algn="ctr"/>
            <a:endParaRPr lang="en-US" sz="4400" b="1" dirty="0" smtClean="0">
              <a:solidFill>
                <a:schemeClr val="bg1"/>
              </a:solidFill>
              <a:latin typeface="Trebuchet MS" pitchFamily="34" charset="0"/>
            </a:endParaRPr>
          </a:p>
          <a:p>
            <a:pPr algn="ctr"/>
            <a:endParaRPr lang="en-US" sz="4400" b="1" dirty="0" smtClean="0">
              <a:solidFill>
                <a:schemeClr val="bg1"/>
              </a:solidFill>
              <a:latin typeface="Trebuchet MS" pitchFamily="34" charset="0"/>
            </a:endParaRPr>
          </a:p>
          <a:p>
            <a:pPr algn="ctr"/>
            <a:endParaRPr lang="en-US" sz="4400" b="1" dirty="0" smtClean="0">
              <a:solidFill>
                <a:schemeClr val="bg1"/>
              </a:solidFill>
              <a:latin typeface="Trebuchet MS" pitchFamily="34" charset="0"/>
            </a:endParaRPr>
          </a:p>
          <a:p>
            <a:pPr algn="ctr"/>
            <a:endParaRPr lang="en-US" sz="4400" b="1" dirty="0" smtClean="0">
              <a:solidFill>
                <a:schemeClr val="bg1"/>
              </a:solidFill>
              <a:latin typeface="Trebuchet MS" pitchFamily="34" charset="0"/>
            </a:endParaRPr>
          </a:p>
          <a:p>
            <a:pPr defTabSz="4389219"/>
            <a:endParaRPr lang="en-US" sz="3200" dirty="0" smtClean="0">
              <a:latin typeface="Trebuchet MS" pitchFamily="34" charset="0"/>
            </a:endParaRPr>
          </a:p>
          <a:p>
            <a:pPr algn="ctr"/>
            <a:endParaRPr lang="en-US" sz="3200" b="1" dirty="0" smtClean="0">
              <a:solidFill>
                <a:schemeClr val="bg1"/>
              </a:solidFill>
              <a:latin typeface="Trebuchet MS" pitchFamily="34" charset="0"/>
            </a:endParaRPr>
          </a:p>
          <a:p>
            <a:pPr defTabSz="4389219"/>
            <a:endParaRPr lang="en-US" sz="3200" b="1" dirty="0" smtClean="0">
              <a:solidFill>
                <a:srgbClr val="FFFF00"/>
              </a:solidFill>
              <a:latin typeface="Trebuchet MS" pitchFamily="34" charset="0"/>
            </a:endParaRPr>
          </a:p>
          <a:p>
            <a:pPr algn="ctr"/>
            <a:endParaRPr lang="en-US" sz="4400" b="1" dirty="0">
              <a:latin typeface="Trebuchet MS" pitchFamily="34" charset="0"/>
            </a:endParaRPr>
          </a:p>
        </p:txBody>
      </p:sp>
      <p:sp>
        <p:nvSpPr>
          <p:cNvPr id="29" name="Rectangle 28"/>
          <p:cNvSpPr/>
          <p:nvPr/>
        </p:nvSpPr>
        <p:spPr>
          <a:xfrm>
            <a:off x="-10370486" y="21297014"/>
            <a:ext cx="10018560" cy="7772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en-US" dirty="0"/>
          </a:p>
        </p:txBody>
      </p:sp>
      <p:pic>
        <p:nvPicPr>
          <p:cNvPr id="30" name="Picture 2"/>
          <p:cNvPicPr>
            <a:picLocks noChangeAspect="1" noChangeArrowheads="1"/>
          </p:cNvPicPr>
          <p:nvPr/>
        </p:nvPicPr>
        <p:blipFill>
          <a:blip r:embed="rId3" cstate="print"/>
          <a:srcRect/>
          <a:stretch>
            <a:fillRect/>
          </a:stretch>
        </p:blipFill>
        <p:spPr bwMode="auto">
          <a:xfrm>
            <a:off x="49098247" y="15525143"/>
            <a:ext cx="4741366" cy="3058182"/>
          </a:xfrm>
          <a:prstGeom prst="rect">
            <a:avLst/>
          </a:prstGeom>
          <a:noFill/>
          <a:ln w="9525">
            <a:noFill/>
            <a:miter lim="800000"/>
            <a:headEnd/>
            <a:tailEnd/>
          </a:ln>
          <a:effectLst/>
        </p:spPr>
      </p:pic>
      <p:pic>
        <p:nvPicPr>
          <p:cNvPr id="31" name="Picture 2"/>
          <p:cNvPicPr>
            <a:picLocks noChangeAspect="1" noChangeArrowheads="1"/>
          </p:cNvPicPr>
          <p:nvPr/>
        </p:nvPicPr>
        <p:blipFill>
          <a:blip r:embed="rId4" cstate="print"/>
          <a:srcRect/>
          <a:stretch>
            <a:fillRect/>
          </a:stretch>
        </p:blipFill>
        <p:spPr bwMode="auto">
          <a:xfrm>
            <a:off x="47342926" y="13118821"/>
            <a:ext cx="590550" cy="438150"/>
          </a:xfrm>
          <a:prstGeom prst="rect">
            <a:avLst/>
          </a:prstGeom>
          <a:noFill/>
          <a:ln w="9525">
            <a:solidFill>
              <a:schemeClr val="tx1"/>
            </a:solidFill>
            <a:miter lim="800000"/>
            <a:headEnd/>
            <a:tailEnd/>
          </a:ln>
          <a:effectLst/>
        </p:spPr>
      </p:pic>
      <p:sp>
        <p:nvSpPr>
          <p:cNvPr id="32" name="TextBox 31"/>
          <p:cNvSpPr txBox="1"/>
          <p:nvPr/>
        </p:nvSpPr>
        <p:spPr>
          <a:xfrm>
            <a:off x="44487740" y="30588807"/>
            <a:ext cx="9160286" cy="2185208"/>
          </a:xfrm>
          <a:prstGeom prst="rect">
            <a:avLst/>
          </a:prstGeom>
          <a:noFill/>
        </p:spPr>
        <p:txBody>
          <a:bodyPr wrap="square" lIns="91436" tIns="45717" rIns="91436" bIns="45717" rtlCol="0">
            <a:spAutoFit/>
          </a:bodyPr>
          <a:lstStyle/>
          <a:p>
            <a:r>
              <a:rPr lang="en-US" sz="3600" dirty="0" smtClean="0">
                <a:solidFill>
                  <a:schemeClr val="bg1"/>
                </a:solidFill>
              </a:rPr>
              <a:t>© 2011 PosterPresentations.com</a:t>
            </a:r>
            <a:br>
              <a:rPr lang="en-US" sz="3600" dirty="0" smtClean="0">
                <a:solidFill>
                  <a:schemeClr val="bg1"/>
                </a:solidFill>
              </a:rPr>
            </a:br>
            <a:r>
              <a:rPr lang="en-US" sz="3600" dirty="0" smtClean="0">
                <a:solidFill>
                  <a:schemeClr val="bg1"/>
                </a:solidFill>
              </a:rPr>
              <a:t>    </a:t>
            </a:r>
            <a:r>
              <a:rPr lang="en-US" sz="3200" dirty="0" smtClean="0">
                <a:solidFill>
                  <a:schemeClr val="bg1"/>
                </a:solidFill>
              </a:rPr>
              <a:t>2117 Fourth Street ,</a:t>
            </a:r>
            <a:r>
              <a:rPr lang="en-US" sz="3200" baseline="0" dirty="0" smtClean="0">
                <a:solidFill>
                  <a:schemeClr val="bg1"/>
                </a:solidFill>
              </a:rPr>
              <a:t> Unit C</a:t>
            </a:r>
            <a:br>
              <a:rPr lang="en-US" sz="3200" baseline="0" dirty="0" smtClean="0">
                <a:solidFill>
                  <a:schemeClr val="bg1"/>
                </a:solidFill>
              </a:rPr>
            </a:br>
            <a:r>
              <a:rPr lang="en-US" sz="3200" baseline="0" dirty="0" smtClean="0">
                <a:solidFill>
                  <a:schemeClr val="bg1"/>
                </a:solidFill>
              </a:rPr>
              <a:t>    Berkeley CA 94710</a:t>
            </a:r>
            <a:br>
              <a:rPr lang="en-US" sz="3200" baseline="0" dirty="0" smtClean="0">
                <a:solidFill>
                  <a:schemeClr val="bg1"/>
                </a:solidFill>
              </a:rPr>
            </a:br>
            <a:r>
              <a:rPr lang="en-US" sz="3200" baseline="0" dirty="0" smtClean="0">
                <a:solidFill>
                  <a:schemeClr val="bg1"/>
                </a:solidFill>
              </a:rPr>
              <a:t>    </a:t>
            </a:r>
            <a:r>
              <a:rPr lang="en-US" sz="3200" b="1" baseline="0" dirty="0" smtClean="0">
                <a:solidFill>
                  <a:srgbClr val="FFFF00"/>
                </a:solidFill>
              </a:rPr>
              <a:t>posterpresenter@gmail.com</a:t>
            </a:r>
            <a:endParaRPr lang="en-US" sz="3600" b="1" dirty="0">
              <a:solidFill>
                <a:srgbClr val="FFFF00"/>
              </a:solidFill>
            </a:endParaRPr>
          </a:p>
        </p:txBody>
      </p:sp>
      <p:grpSp>
        <p:nvGrpSpPr>
          <p:cNvPr id="33" name="Group 32"/>
          <p:cNvGrpSpPr/>
          <p:nvPr/>
        </p:nvGrpSpPr>
        <p:grpSpPr>
          <a:xfrm>
            <a:off x="-10239857" y="31696514"/>
            <a:ext cx="9771398" cy="1090621"/>
            <a:chOff x="44242388" y="28054064"/>
            <a:chExt cx="9771398" cy="1090621"/>
          </a:xfrm>
        </p:grpSpPr>
        <p:sp>
          <p:nvSpPr>
            <p:cNvPr id="34" name="Rounded Rectangle 33"/>
            <p:cNvSpPr/>
            <p:nvPr userDrawn="1"/>
          </p:nvSpPr>
          <p:spPr>
            <a:xfrm>
              <a:off x="44242388" y="28054064"/>
              <a:ext cx="9771397" cy="10906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7" descr="http://t2.gstatic.com/images?q=tbn:ANd9GcR4APHC6TT9w54M2zn_pvCiBxUNcspYPoVxirLRphBoJabfSvu7zw">
              <a:hlinkClick r:id="rId5"/>
            </p:cNvPr>
            <p:cNvPicPr>
              <a:picLocks noChangeAspect="1" noChangeArrowheads="1"/>
            </p:cNvPicPr>
            <p:nvPr userDrawn="1"/>
          </p:nvPicPr>
          <p:blipFill>
            <a:blip r:embed="rId6"/>
            <a:srcRect/>
            <a:stretch>
              <a:fillRect/>
            </a:stretch>
          </p:blipFill>
          <p:spPr bwMode="auto">
            <a:xfrm>
              <a:off x="44341112" y="28126635"/>
              <a:ext cx="914400" cy="914400"/>
            </a:xfrm>
            <a:prstGeom prst="rect">
              <a:avLst/>
            </a:prstGeom>
            <a:noFill/>
          </p:spPr>
        </p:pic>
        <p:sp>
          <p:nvSpPr>
            <p:cNvPr id="36" name="TextBox 35"/>
            <p:cNvSpPr txBox="1"/>
            <p:nvPr userDrawn="1"/>
          </p:nvSpPr>
          <p:spPr>
            <a:xfrm>
              <a:off x="45342598" y="28154090"/>
              <a:ext cx="8671188" cy="892552"/>
            </a:xfrm>
            <a:prstGeom prst="rect">
              <a:avLst/>
            </a:prstGeom>
            <a:noFill/>
          </p:spPr>
          <p:txBody>
            <a:bodyPr wrap="square" rtlCol="0">
              <a:spAutoFit/>
            </a:bodyPr>
            <a:lstStyle/>
            <a:p>
              <a:r>
                <a:rPr lang="en-US" sz="2600" dirty="0" smtClean="0">
                  <a:solidFill>
                    <a:schemeClr val="tx2"/>
                  </a:solidFill>
                  <a:latin typeface="Trebuchet MS" pitchFamily="34" charset="0"/>
                </a:rPr>
                <a:t>Student</a:t>
              </a:r>
              <a:r>
                <a:rPr lang="en-US" sz="2600" baseline="0" dirty="0" smtClean="0">
                  <a:solidFill>
                    <a:schemeClr val="tx2"/>
                  </a:solidFill>
                  <a:latin typeface="Trebuchet MS" pitchFamily="34" charset="0"/>
                </a:rPr>
                <a:t> discounts are available on our </a:t>
              </a:r>
              <a:r>
                <a:rPr lang="en-US" sz="2600" baseline="0" dirty="0" err="1" smtClean="0">
                  <a:solidFill>
                    <a:schemeClr val="tx2"/>
                  </a:solidFill>
                  <a:latin typeface="Trebuchet MS" pitchFamily="34" charset="0"/>
                </a:rPr>
                <a:t>Facebook</a:t>
              </a:r>
              <a:r>
                <a:rPr lang="en-US" sz="2600" baseline="0" dirty="0" smtClean="0">
                  <a:solidFill>
                    <a:schemeClr val="tx2"/>
                  </a:solidFill>
                  <a:latin typeface="Trebuchet MS" pitchFamily="34" charset="0"/>
                </a:rPr>
                <a:t> page.</a:t>
              </a:r>
              <a:br>
                <a:rPr lang="en-US" sz="2600" baseline="0" dirty="0" smtClean="0">
                  <a:solidFill>
                    <a:schemeClr val="tx2"/>
                  </a:solidFill>
                  <a:latin typeface="Trebuchet MS" pitchFamily="34" charset="0"/>
                </a:rPr>
              </a:br>
              <a:r>
                <a:rPr lang="en-US" sz="2600" baseline="0" dirty="0" smtClean="0">
                  <a:solidFill>
                    <a:schemeClr val="tx2"/>
                  </a:solidFill>
                  <a:latin typeface="Trebuchet MS" pitchFamily="34" charset="0"/>
                </a:rPr>
                <a:t>Go to </a:t>
              </a:r>
              <a:r>
                <a:rPr lang="en-US" sz="2600" u="sng" baseline="0" dirty="0" smtClean="0">
                  <a:solidFill>
                    <a:schemeClr val="tx2"/>
                  </a:solidFill>
                  <a:latin typeface="Trebuchet MS" pitchFamily="34" charset="0"/>
                </a:rPr>
                <a:t>PosterPresentations.com</a:t>
              </a:r>
              <a:r>
                <a:rPr lang="en-US" sz="2600" baseline="0" dirty="0" smtClean="0">
                  <a:solidFill>
                    <a:schemeClr val="tx2"/>
                  </a:solidFill>
                  <a:latin typeface="Trebuchet MS" pitchFamily="34" charset="0"/>
                </a:rPr>
                <a:t> and click on the FB icon. </a:t>
              </a:r>
              <a:endParaRPr lang="en-US" sz="2600" dirty="0">
                <a:solidFill>
                  <a:schemeClr val="tx2"/>
                </a:solidFill>
                <a:latin typeface="Trebuchet MS" pitchFamily="34" charset="0"/>
              </a:endParaRPr>
            </a:p>
          </p:txBody>
        </p:sp>
      </p:grpSp>
      <p:cxnSp>
        <p:nvCxnSpPr>
          <p:cNvPr id="37" name="Straight Connector 36"/>
          <p:cNvCxnSpPr/>
          <p:nvPr/>
        </p:nvCxnSpPr>
        <p:spPr>
          <a:xfrm>
            <a:off x="44222126" y="30500133"/>
            <a:ext cx="10050462" cy="158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0370486" y="11582400"/>
            <a:ext cx="10018560" cy="160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4254028" y="4841856"/>
            <a:ext cx="10018560" cy="160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58" r:id="rId1"/>
  </p:sldLayoutIdLst>
  <p:txStyles>
    <p:titleStyle>
      <a:lvl1pPr algn="ctr" defTabSz="4388900" rtl="0" eaLnBrk="1" latinLnBrk="0" hangingPunct="1">
        <a:spcBef>
          <a:spcPct val="0"/>
        </a:spcBef>
        <a:buNone/>
        <a:defRPr sz="8800" kern="1200">
          <a:solidFill>
            <a:schemeClr val="bg1"/>
          </a:solidFill>
          <a:latin typeface="Trebuchet MS" pitchFamily="34" charset="0"/>
          <a:ea typeface="+mj-ea"/>
          <a:cs typeface="+mj-cs"/>
        </a:defRPr>
      </a:lvl1pPr>
    </p:titleStyle>
    <p:bodyStyle>
      <a:lvl1pPr marL="1645838" indent="-1645838" algn="l" defTabSz="438890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43891200" cy="4800600"/>
          </a:xfrm>
          <a:prstGeom prst="rect">
            <a:avLst/>
          </a:prstGeom>
          <a:solidFill>
            <a:schemeClr val="accent5">
              <a:lumMod val="75000"/>
            </a:schemeClr>
          </a:solidFill>
          <a:ln w="9525">
            <a:solidFill>
              <a:schemeClr val="tx1"/>
            </a:solidFill>
            <a:miter lim="800000"/>
            <a:headEnd/>
            <a:tailEnd/>
          </a:ln>
          <a:effectLst/>
        </p:spPr>
        <p:txBody>
          <a:bodyPr wrap="none" lIns="91436" tIns="45717" rIns="91436" bIns="45717" anchor="ctr"/>
          <a:lstStyle/>
          <a:p>
            <a:pPr>
              <a:defRPr/>
            </a:pPr>
            <a:endParaRPr lang="en-US" dirty="0"/>
          </a:p>
        </p:txBody>
      </p:sp>
      <p:sp>
        <p:nvSpPr>
          <p:cNvPr id="8" name="Rectangle 33"/>
          <p:cNvSpPr>
            <a:spLocks noChangeArrowheads="1"/>
          </p:cNvSpPr>
          <p:nvPr/>
        </p:nvSpPr>
        <p:spPr bwMode="auto">
          <a:xfrm>
            <a:off x="914400" y="5257800"/>
            <a:ext cx="10058400" cy="26746200"/>
          </a:xfrm>
          <a:prstGeom prst="rect">
            <a:avLst/>
          </a:prstGeom>
          <a:solidFill>
            <a:schemeClr val="bg1"/>
          </a:solidFill>
          <a:ln w="9525">
            <a:solidFill>
              <a:schemeClr val="tx2"/>
            </a:solidFill>
            <a:miter lim="800000"/>
            <a:headEnd/>
            <a:tailEnd/>
          </a:ln>
          <a:effectLst/>
        </p:spPr>
        <p:txBody>
          <a:bodyPr wrap="none" lIns="91436" tIns="45717" rIns="91436" bIns="45717" anchor="ctr"/>
          <a:lstStyle/>
          <a:p>
            <a:pPr>
              <a:defRPr/>
            </a:pPr>
            <a:endParaRPr lang="en-US" dirty="0"/>
          </a:p>
        </p:txBody>
      </p:sp>
      <p:sp>
        <p:nvSpPr>
          <p:cNvPr id="9" name="Rectangle 9"/>
          <p:cNvSpPr>
            <a:spLocks noChangeArrowheads="1"/>
          </p:cNvSpPr>
          <p:nvPr/>
        </p:nvSpPr>
        <p:spPr bwMode="auto">
          <a:xfrm>
            <a:off x="0" y="4805363"/>
            <a:ext cx="43891200" cy="152400"/>
          </a:xfrm>
          <a:prstGeom prst="rect">
            <a:avLst/>
          </a:prstGeom>
          <a:solidFill>
            <a:schemeClr val="accent5">
              <a:lumMod val="50000"/>
            </a:schemeClr>
          </a:solidFill>
          <a:ln w="152400">
            <a:noFill/>
            <a:miter lim="800000"/>
            <a:headEnd/>
            <a:tailEnd/>
          </a:ln>
          <a:effectLst/>
        </p:spPr>
        <p:txBody>
          <a:bodyPr wrap="none" lIns="91436" tIns="45717" rIns="91436" bIns="45717" anchor="ctr"/>
          <a:lstStyle/>
          <a:p>
            <a:pPr>
              <a:defRPr/>
            </a:pPr>
            <a:endParaRPr lang="en-US" dirty="0"/>
          </a:p>
        </p:txBody>
      </p:sp>
      <p:sp>
        <p:nvSpPr>
          <p:cNvPr id="10" name="Text Box 14"/>
          <p:cNvSpPr txBox="1">
            <a:spLocks noChangeArrowheads="1"/>
          </p:cNvSpPr>
          <p:nvPr/>
        </p:nvSpPr>
        <p:spPr bwMode="auto">
          <a:xfrm>
            <a:off x="819153" y="32232601"/>
            <a:ext cx="2514600" cy="336819"/>
          </a:xfrm>
          <a:prstGeom prst="rect">
            <a:avLst/>
          </a:prstGeom>
          <a:noFill/>
          <a:ln w="9525">
            <a:noFill/>
            <a:miter lim="800000"/>
            <a:headEnd/>
            <a:tailEnd/>
          </a:ln>
          <a:effectLst/>
        </p:spPr>
        <p:txBody>
          <a:bodyPr lIns="91263" tIns="45623" rIns="91263" bIns="45623">
            <a:spAutoFit/>
          </a:bodyPr>
          <a:lstStyle/>
          <a:p>
            <a:pPr eaLnBrk="0" hangingPunct="0">
              <a:lnSpc>
                <a:spcPct val="65000"/>
              </a:lnSpc>
              <a:spcBef>
                <a:spcPct val="50000"/>
              </a:spcBef>
              <a:defRPr/>
            </a:pPr>
            <a:r>
              <a:rPr lang="en-US" sz="500" b="1" dirty="0" smtClean="0">
                <a:solidFill>
                  <a:schemeClr val="bg1">
                    <a:lumMod val="75000"/>
                  </a:schemeClr>
                </a:solidFill>
                <a:latin typeface="Arial" charset="0"/>
              </a:rPr>
              <a:t>RESEARCH POSTER PRESENTATION </a:t>
            </a:r>
            <a:r>
              <a:rPr lang="en-US" sz="500" b="1" dirty="0">
                <a:solidFill>
                  <a:schemeClr val="bg1">
                    <a:lumMod val="75000"/>
                  </a:schemeClr>
                </a:solidFill>
                <a:latin typeface="Arial" charset="0"/>
              </a:rPr>
              <a:t>DESIGN © </a:t>
            </a:r>
            <a:r>
              <a:rPr lang="en-US" sz="500" b="1" dirty="0" smtClean="0">
                <a:solidFill>
                  <a:schemeClr val="bg1">
                    <a:lumMod val="75000"/>
                  </a:schemeClr>
                </a:solidFill>
                <a:latin typeface="Arial" charset="0"/>
              </a:rPr>
              <a:t>2011</a:t>
            </a:r>
            <a:endParaRPr lang="en-US" sz="500" b="1" dirty="0">
              <a:solidFill>
                <a:schemeClr val="bg1">
                  <a:lumMod val="75000"/>
                </a:schemeClr>
              </a:solidFill>
              <a:latin typeface="Arial" charset="0"/>
            </a:endParaRPr>
          </a:p>
          <a:p>
            <a:pPr eaLnBrk="0" hangingPunct="0">
              <a:lnSpc>
                <a:spcPct val="65000"/>
              </a:lnSpc>
              <a:spcBef>
                <a:spcPct val="50000"/>
              </a:spcBef>
              <a:defRPr/>
            </a:pPr>
            <a:r>
              <a:rPr lang="en-US" sz="1100" b="1" dirty="0">
                <a:solidFill>
                  <a:schemeClr val="bg1">
                    <a:lumMod val="75000"/>
                  </a:schemeClr>
                </a:solidFill>
                <a:latin typeface="Arial" charset="0"/>
              </a:rPr>
              <a:t>www.PosterPresentations.com</a:t>
            </a:r>
          </a:p>
        </p:txBody>
      </p:sp>
      <p:sp>
        <p:nvSpPr>
          <p:cNvPr id="15" name="Rectangle 35"/>
          <p:cNvSpPr>
            <a:spLocks noChangeArrowheads="1"/>
          </p:cNvSpPr>
          <p:nvPr/>
        </p:nvSpPr>
        <p:spPr bwMode="auto">
          <a:xfrm>
            <a:off x="32918400" y="5257800"/>
            <a:ext cx="10058400" cy="26746200"/>
          </a:xfrm>
          <a:prstGeom prst="rect">
            <a:avLst/>
          </a:prstGeom>
          <a:solidFill>
            <a:schemeClr val="bg1"/>
          </a:solidFill>
          <a:ln w="9525">
            <a:solidFill>
              <a:schemeClr val="tx2"/>
            </a:solidFill>
            <a:miter lim="800000"/>
            <a:headEnd/>
            <a:tailEnd/>
          </a:ln>
          <a:effectLst/>
        </p:spPr>
        <p:txBody>
          <a:bodyPr wrap="none" lIns="91436" tIns="45717" rIns="91436" bIns="45717" anchor="ctr"/>
          <a:lstStyle/>
          <a:p>
            <a:pPr>
              <a:defRPr/>
            </a:pPr>
            <a:endParaRPr lang="en-US" dirty="0"/>
          </a:p>
        </p:txBody>
      </p:sp>
      <p:sp>
        <p:nvSpPr>
          <p:cNvPr id="16" name="Rectangle 33"/>
          <p:cNvSpPr>
            <a:spLocks noChangeArrowheads="1"/>
          </p:cNvSpPr>
          <p:nvPr/>
        </p:nvSpPr>
        <p:spPr bwMode="auto">
          <a:xfrm>
            <a:off x="11582402" y="5257800"/>
            <a:ext cx="20724813" cy="26746200"/>
          </a:xfrm>
          <a:prstGeom prst="rect">
            <a:avLst/>
          </a:prstGeom>
          <a:solidFill>
            <a:schemeClr val="bg1"/>
          </a:solidFill>
          <a:ln w="9525">
            <a:solidFill>
              <a:schemeClr val="tx2"/>
            </a:solidFill>
            <a:miter lim="800000"/>
            <a:headEnd/>
            <a:tailEnd/>
          </a:ln>
          <a:effectLst/>
        </p:spPr>
        <p:txBody>
          <a:bodyPr wrap="none" lIns="91436" tIns="45717" rIns="91436" bIns="45717" anchor="ctr"/>
          <a:lstStyle/>
          <a:p>
            <a:pPr>
              <a:defRPr/>
            </a:pPr>
            <a:endParaRPr lang="en-US" dirty="0"/>
          </a:p>
        </p:txBody>
      </p:sp>
      <p:sp>
        <p:nvSpPr>
          <p:cNvPr id="27" name="Rectangle 26"/>
          <p:cNvSpPr/>
          <p:nvPr/>
        </p:nvSpPr>
        <p:spPr>
          <a:xfrm>
            <a:off x="44222126" y="0"/>
            <a:ext cx="10050462" cy="329184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82872" tIns="365741" rIns="182872" bIns="182872" rtlCol="0" anchor="t" anchorCtr="0"/>
          <a:lstStyle/>
          <a:p>
            <a:pPr algn="ctr"/>
            <a:r>
              <a:rPr lang="en-US" sz="4000" b="1" dirty="0" smtClean="0">
                <a:solidFill>
                  <a:schemeClr val="bg1"/>
                </a:solidFill>
                <a:latin typeface="Trebuchet MS" pitchFamily="34" charset="0"/>
              </a:rPr>
              <a:t>QUICK</a:t>
            </a:r>
            <a:r>
              <a:rPr lang="en-US" sz="4000" b="1" baseline="0" dirty="0" smtClean="0">
                <a:solidFill>
                  <a:schemeClr val="bg1"/>
                </a:solidFill>
                <a:latin typeface="Trebuchet MS" pitchFamily="34" charset="0"/>
              </a:rPr>
              <a:t> TIPS</a:t>
            </a:r>
            <a:endParaRPr lang="en-US" sz="4000" b="1" dirty="0" smtClean="0">
              <a:solidFill>
                <a:schemeClr val="bg1"/>
              </a:solidFill>
              <a:latin typeface="Trebuchet MS" pitchFamily="34" charset="0"/>
            </a:endParaRPr>
          </a:p>
          <a:p>
            <a:pPr algn="ctr"/>
            <a:r>
              <a:rPr lang="en-US" sz="4000" b="1" dirty="0" smtClean="0">
                <a:solidFill>
                  <a:srgbClr val="FFFF00"/>
                </a:solidFill>
                <a:latin typeface="Trebuchet MS" pitchFamily="34" charset="0"/>
              </a:rPr>
              <a:t>(--THIS SECTION DOES NOT PRINT--)</a:t>
            </a:r>
          </a:p>
          <a:p>
            <a:pPr algn="ctr"/>
            <a:endParaRPr lang="en-US" sz="3200" b="1" dirty="0" smtClean="0">
              <a:latin typeface="Trebuchet MS" pitchFamily="34" charset="0"/>
            </a:endParaRPr>
          </a:p>
          <a:p>
            <a:pPr defTabSz="3134780"/>
            <a:r>
              <a:rPr lang="en-US" sz="3200" dirty="0" smtClean="0">
                <a:latin typeface="Trebuchet MS" pitchFamily="34" charset="0"/>
              </a:rPr>
              <a:t>This PowerPoint</a:t>
            </a:r>
            <a:r>
              <a:rPr lang="en-US" sz="3200" baseline="0" dirty="0" smtClean="0">
                <a:latin typeface="Trebuchet MS" pitchFamily="34" charset="0"/>
              </a:rPr>
              <a:t> template requires basic PowerPoint (version 2007 or newer) skills. Below is a list of commonly asked questions specific to this template. </a:t>
            </a:r>
            <a:br>
              <a:rPr lang="en-US" sz="3200" baseline="0" dirty="0" smtClean="0">
                <a:latin typeface="Trebuchet MS" pitchFamily="34" charset="0"/>
              </a:rPr>
            </a:br>
            <a:r>
              <a:rPr lang="en-US" sz="3200" baseline="0" dirty="0" smtClean="0">
                <a:latin typeface="Trebuchet MS" pitchFamily="34" charset="0"/>
              </a:rPr>
              <a:t>If you are using an older version of PowerPoint some template features may not work properly.</a:t>
            </a:r>
            <a:endParaRPr lang="en-US" sz="4000" b="1" dirty="0" smtClean="0">
              <a:solidFill>
                <a:srgbClr val="FFFF00"/>
              </a:solidFill>
              <a:latin typeface="Trebuchet MS" pitchFamily="34" charset="0"/>
            </a:endParaRPr>
          </a:p>
          <a:p>
            <a:pPr defTabSz="3134780"/>
            <a:endParaRPr lang="en-US" sz="4000" b="1" dirty="0" smtClean="0">
              <a:solidFill>
                <a:srgbClr val="FFFF00"/>
              </a:solidFill>
              <a:latin typeface="Trebuchet MS" pitchFamily="34" charset="0"/>
            </a:endParaRPr>
          </a:p>
          <a:p>
            <a:pPr algn="ctr"/>
            <a:r>
              <a:rPr lang="en-US" sz="4000" b="1" dirty="0" smtClean="0">
                <a:solidFill>
                  <a:schemeClr val="bg1"/>
                </a:solidFill>
                <a:latin typeface="Trebuchet MS" pitchFamily="34" charset="0"/>
              </a:rPr>
              <a:t>Using the template</a:t>
            </a:r>
            <a:endParaRPr lang="en-US" sz="4000" b="1" baseline="0" dirty="0" smtClean="0">
              <a:solidFill>
                <a:schemeClr val="bg1"/>
              </a:solidFill>
              <a:latin typeface="Trebuchet MS" pitchFamily="34" charset="0"/>
            </a:endParaRPr>
          </a:p>
          <a:p>
            <a:pPr algn="ctr"/>
            <a:endParaRPr lang="en-US" sz="3200" b="1" dirty="0" smtClean="0">
              <a:solidFill>
                <a:srgbClr val="FFFF00"/>
              </a:solidFill>
              <a:latin typeface="Trebuchet MS" pitchFamily="34" charset="0"/>
            </a:endParaRPr>
          </a:p>
          <a:p>
            <a:pPr marL="0" marR="0" indent="0" algn="l" defTabSz="3134780" rtl="0" eaLnBrk="1" fontAlgn="auto" latinLnBrk="0" hangingPunct="1">
              <a:lnSpc>
                <a:spcPct val="100000"/>
              </a:lnSpc>
              <a:spcBef>
                <a:spcPts val="0"/>
              </a:spcBef>
              <a:spcAft>
                <a:spcPts val="0"/>
              </a:spcAft>
              <a:buClrTx/>
              <a:buSzTx/>
              <a:buFontTx/>
              <a:buNone/>
              <a:tabLst/>
              <a:defRPr/>
            </a:pPr>
            <a:r>
              <a:rPr lang="en-US" sz="3200" b="1" dirty="0" smtClean="0">
                <a:solidFill>
                  <a:srgbClr val="FFFF00"/>
                </a:solidFill>
                <a:latin typeface="Trebuchet MS" pitchFamily="34" charset="0"/>
              </a:rPr>
              <a:t>Verifying the quality of your graphics</a:t>
            </a:r>
          </a:p>
          <a:p>
            <a:pPr defTabSz="3134780"/>
            <a:r>
              <a:rPr lang="en-US" sz="3200" dirty="0" smtClean="0">
                <a:latin typeface="Trebuchet MS" pitchFamily="34" charset="0"/>
              </a:rPr>
              <a:t>Go to the </a:t>
            </a:r>
            <a:r>
              <a:rPr lang="en-US" sz="3200" baseline="0" dirty="0" smtClean="0">
                <a:latin typeface="Trebuchet MS" pitchFamily="34" charset="0"/>
              </a:rPr>
              <a:t>VIEW menu and click on ZOOM to set your preferred magnification. This template is at 100% the size of the final poster. All text and graphics will be printed at 100% their size. To see what your poster will look like when printed, set the zoom to 100% and evaluate the quality of all your graphics before you submit your poster for printing.</a:t>
            </a:r>
            <a:br>
              <a:rPr lang="en-US" sz="3200" baseline="0" dirty="0" smtClean="0">
                <a:latin typeface="Trebuchet MS" pitchFamily="34" charset="0"/>
              </a:rPr>
            </a:br>
            <a:endParaRPr lang="en-US" sz="3200" baseline="0" dirty="0" smtClean="0">
              <a:latin typeface="Trebuchet MS" pitchFamily="34" charset="0"/>
            </a:endParaRPr>
          </a:p>
          <a:p>
            <a:pPr defTabSz="3134780"/>
            <a:r>
              <a:rPr lang="en-US" sz="3200" b="1" dirty="0" smtClean="0">
                <a:solidFill>
                  <a:srgbClr val="FFFF00"/>
                </a:solidFill>
                <a:latin typeface="Trebuchet MS" pitchFamily="34" charset="0"/>
              </a:rPr>
              <a:t>Using the placeholders</a:t>
            </a:r>
          </a:p>
          <a:p>
            <a:pPr defTabSz="3134780"/>
            <a:r>
              <a:rPr lang="en-US" sz="3200" baseline="0" dirty="0" smtClean="0">
                <a:latin typeface="Trebuchet MS" pitchFamily="34" charset="0"/>
              </a:rPr>
              <a:t>To add text to this template click inside a placeholder and type in or paste your text. To move a placeholder, click on it </a:t>
            </a:r>
            <a:r>
              <a:rPr lang="en-US" sz="3200" u="sng" baseline="0" dirty="0" smtClean="0">
                <a:latin typeface="Trebuchet MS" pitchFamily="34" charset="0"/>
              </a:rPr>
              <a:t>once</a:t>
            </a:r>
            <a:r>
              <a:rPr lang="en-US" sz="3200" baseline="0" dirty="0" smtClean="0">
                <a:latin typeface="Trebuchet MS" pitchFamily="34" charset="0"/>
              </a:rPr>
              <a:t> (to select it), place your cursor on its frame and your cursor will change to this symbol:         Then, click </a:t>
            </a:r>
            <a:r>
              <a:rPr lang="en-US" sz="3200" u="sng" baseline="0" dirty="0" smtClean="0">
                <a:latin typeface="Trebuchet MS" pitchFamily="34" charset="0"/>
              </a:rPr>
              <a:t>once</a:t>
            </a:r>
            <a:r>
              <a:rPr lang="en-US" sz="3200" baseline="0" dirty="0" smtClean="0">
                <a:latin typeface="Trebuchet MS" pitchFamily="34" charset="0"/>
              </a:rPr>
              <a:t> and drag it to its new location where you can resize it as needed. Additional placeholders can be found on the left side of this template.</a:t>
            </a:r>
          </a:p>
          <a:p>
            <a:pPr defTabSz="3134780"/>
            <a:endParaRPr lang="en-US" sz="3200" b="1" baseline="0" dirty="0" smtClean="0">
              <a:solidFill>
                <a:srgbClr val="FFFF00"/>
              </a:solidFill>
              <a:latin typeface="Trebuchet MS" pitchFamily="34" charset="0"/>
            </a:endParaRPr>
          </a:p>
          <a:p>
            <a:pPr defTabSz="3134780"/>
            <a:r>
              <a:rPr lang="en-US" sz="3200" b="1" baseline="0" dirty="0" smtClean="0">
                <a:solidFill>
                  <a:srgbClr val="FFFF00"/>
                </a:solidFill>
                <a:latin typeface="Trebuchet MS" pitchFamily="34" charset="0"/>
              </a:rPr>
              <a:t>Modifying the layout</a:t>
            </a:r>
          </a:p>
          <a:p>
            <a:pPr defTabSz="3134780"/>
            <a:r>
              <a:rPr lang="en-US" sz="3200" dirty="0" smtClean="0">
                <a:latin typeface="Trebuchet MS" pitchFamily="34" charset="0"/>
              </a:rPr>
              <a:t>This template has four</a:t>
            </a:r>
            <a:endParaRPr lang="en-US" sz="3200" baseline="0" dirty="0" smtClean="0">
              <a:latin typeface="Trebuchet MS" pitchFamily="34" charset="0"/>
            </a:endParaRPr>
          </a:p>
          <a:p>
            <a:pPr defTabSz="3134780"/>
            <a:r>
              <a:rPr lang="en-US" sz="3200" baseline="0" dirty="0" smtClean="0">
                <a:latin typeface="Trebuchet MS" pitchFamily="34" charset="0"/>
              </a:rPr>
              <a:t>different column layouts. </a:t>
            </a:r>
          </a:p>
          <a:p>
            <a:pPr defTabSz="3134780"/>
            <a:r>
              <a:rPr lang="en-US" sz="3200" u="sng" baseline="0" dirty="0" smtClean="0">
                <a:latin typeface="Trebuchet MS" pitchFamily="34" charset="0"/>
              </a:rPr>
              <a:t>Right-click</a:t>
            </a:r>
            <a:r>
              <a:rPr lang="en-US" sz="3200" baseline="0" dirty="0" smtClean="0">
                <a:latin typeface="Trebuchet MS" pitchFamily="34" charset="0"/>
              </a:rPr>
              <a:t> your mouse</a:t>
            </a:r>
          </a:p>
          <a:p>
            <a:pPr defTabSz="3134780"/>
            <a:r>
              <a:rPr lang="en-US" sz="3200" baseline="0" dirty="0" smtClean="0">
                <a:latin typeface="Trebuchet MS" pitchFamily="34" charset="0"/>
              </a:rPr>
              <a:t>on the background and </a:t>
            </a:r>
          </a:p>
          <a:p>
            <a:pPr defTabSz="3134780"/>
            <a:r>
              <a:rPr lang="en-US" sz="3200" baseline="0" dirty="0" smtClean="0">
                <a:latin typeface="Trebuchet MS" pitchFamily="34" charset="0"/>
              </a:rPr>
              <a:t>click on “Layout” to see </a:t>
            </a:r>
          </a:p>
          <a:p>
            <a:pPr defTabSz="3134780"/>
            <a:r>
              <a:rPr lang="en-US" sz="3200" baseline="0" dirty="0" smtClean="0">
                <a:latin typeface="Trebuchet MS" pitchFamily="34" charset="0"/>
              </a:rPr>
              <a:t>the layout options.</a:t>
            </a:r>
            <a:endParaRPr lang="en-US" sz="3200" dirty="0" smtClean="0">
              <a:latin typeface="Trebuchet MS" pitchFamily="34" charset="0"/>
            </a:endParaRPr>
          </a:p>
          <a:p>
            <a:pPr marL="0" marR="0" indent="0" algn="l" defTabSz="3134780" rtl="0" eaLnBrk="1" fontAlgn="auto" latinLnBrk="0" hangingPunct="1">
              <a:lnSpc>
                <a:spcPct val="100000"/>
              </a:lnSpc>
              <a:spcBef>
                <a:spcPts val="0"/>
              </a:spcBef>
              <a:spcAft>
                <a:spcPts val="0"/>
              </a:spcAft>
              <a:buClrTx/>
              <a:buSzTx/>
              <a:buFontTx/>
              <a:buNone/>
              <a:tabLst/>
              <a:defRPr/>
            </a:pPr>
            <a:r>
              <a:rPr lang="en-US" sz="3200" baseline="0" dirty="0" smtClean="0">
                <a:latin typeface="Trebuchet MS" pitchFamily="34" charset="0"/>
              </a:rPr>
              <a:t>The columns in the provided layouts are fixed and cannot be moved but advanced users can modify any layout by going to VIEW and then SLIDE MASTER.</a:t>
            </a:r>
          </a:p>
          <a:p>
            <a:pPr marL="0" marR="0" indent="0" algn="l" defTabSz="3134780" rtl="0" eaLnBrk="1" fontAlgn="auto" latinLnBrk="0" hangingPunct="1">
              <a:lnSpc>
                <a:spcPct val="100000"/>
              </a:lnSpc>
              <a:spcBef>
                <a:spcPts val="0"/>
              </a:spcBef>
              <a:spcAft>
                <a:spcPts val="0"/>
              </a:spcAft>
              <a:buClrTx/>
              <a:buSzTx/>
              <a:buFontTx/>
              <a:buNone/>
              <a:tabLst/>
              <a:defRPr/>
            </a:pPr>
            <a:endParaRPr lang="en-US" sz="3200" baseline="0" dirty="0" smtClean="0">
              <a:latin typeface="Trebuchet MS" pitchFamily="34" charset="0"/>
            </a:endParaRPr>
          </a:p>
          <a:p>
            <a:pPr defTabSz="3134780"/>
            <a:r>
              <a:rPr lang="en-US" sz="3200" b="1" baseline="0" dirty="0" smtClean="0">
                <a:solidFill>
                  <a:srgbClr val="FFFF00"/>
                </a:solidFill>
                <a:latin typeface="Trebuchet MS" pitchFamily="34" charset="0"/>
              </a:rPr>
              <a:t>Importing text and graphics from external sources</a:t>
            </a:r>
          </a:p>
          <a:p>
            <a:pPr defTabSz="3134780"/>
            <a:r>
              <a:rPr lang="en-US" sz="3200" b="1" u="sng" baseline="0" dirty="0" smtClean="0">
                <a:latin typeface="Trebuchet MS" pitchFamily="34" charset="0"/>
              </a:rPr>
              <a:t>TEXT: </a:t>
            </a:r>
            <a:r>
              <a:rPr lang="en-US" sz="3200" baseline="0" dirty="0" smtClean="0">
                <a:latin typeface="Trebuchet MS" pitchFamily="34" charset="0"/>
              </a:rPr>
              <a:t>Paste or type your text into a pre-existing placeholder or drag in a new placeholder from the left side of the template. Move it anywhere as needed.</a:t>
            </a:r>
          </a:p>
          <a:p>
            <a:pPr defTabSz="3134780"/>
            <a:r>
              <a:rPr lang="en-US" sz="3200" b="1" u="sng" baseline="0" dirty="0" smtClean="0">
                <a:latin typeface="Trebuchet MS" pitchFamily="34" charset="0"/>
              </a:rPr>
              <a:t>PHOTOS: </a:t>
            </a:r>
            <a:r>
              <a:rPr lang="en-US" sz="3200" baseline="0" dirty="0" smtClean="0">
                <a:latin typeface="Trebuchet MS" pitchFamily="34" charset="0"/>
              </a:rPr>
              <a:t>Drag in a picture placeholder, size it </a:t>
            </a:r>
            <a:r>
              <a:rPr lang="en-US" sz="3200" u="sng" baseline="0" dirty="0" smtClean="0">
                <a:latin typeface="Trebuchet MS" pitchFamily="34" charset="0"/>
              </a:rPr>
              <a:t>first</a:t>
            </a:r>
            <a:r>
              <a:rPr lang="en-US" sz="3200" baseline="0" dirty="0" smtClean="0">
                <a:latin typeface="Trebuchet MS" pitchFamily="34" charset="0"/>
              </a:rPr>
              <a:t>, click in it and insert a photo from the menu.</a:t>
            </a:r>
          </a:p>
          <a:p>
            <a:pPr defTabSz="3134780"/>
            <a:r>
              <a:rPr lang="en-US" sz="3200" b="1" u="sng" baseline="0" dirty="0" smtClean="0">
                <a:latin typeface="Trebuchet MS" pitchFamily="34" charset="0"/>
              </a:rPr>
              <a:t>TABLES: </a:t>
            </a:r>
            <a:r>
              <a:rPr lang="en-US" sz="3200" baseline="0" dirty="0" smtClean="0">
                <a:latin typeface="Trebuchet MS" pitchFamily="34" charset="0"/>
              </a:rPr>
              <a:t>You can copy and paste a table from an external document onto this poster template. To adjust  the way the text fits within the cells of a table that has been pasted, </a:t>
            </a:r>
            <a:r>
              <a:rPr lang="en-US" sz="3200" u="sng" baseline="0" dirty="0" smtClean="0">
                <a:latin typeface="Trebuchet MS" pitchFamily="34" charset="0"/>
              </a:rPr>
              <a:t>right-click</a:t>
            </a:r>
            <a:r>
              <a:rPr lang="en-US" sz="3200" baseline="0" dirty="0" smtClean="0">
                <a:latin typeface="Trebuchet MS" pitchFamily="34" charset="0"/>
              </a:rPr>
              <a:t> on the table, click FORMAT SHAPE  then click on TEXT BOX and change the INTERNAL MARGIN values to 0.25</a:t>
            </a:r>
          </a:p>
          <a:p>
            <a:pPr defTabSz="3134780"/>
            <a:endParaRPr lang="en-US" sz="3200" baseline="0" dirty="0" smtClean="0">
              <a:latin typeface="Trebuchet MS" pitchFamily="34" charset="0"/>
            </a:endParaRPr>
          </a:p>
          <a:p>
            <a:pPr defTabSz="3134780"/>
            <a:r>
              <a:rPr lang="en-US" sz="3200" b="1" baseline="0" dirty="0" smtClean="0">
                <a:solidFill>
                  <a:srgbClr val="FFFF00"/>
                </a:solidFill>
                <a:latin typeface="Trebuchet MS" pitchFamily="34" charset="0"/>
              </a:rPr>
              <a:t>Modifying the color scheme</a:t>
            </a:r>
          </a:p>
          <a:p>
            <a:pPr defTabSz="3134780"/>
            <a:r>
              <a:rPr lang="en-US" sz="3200" baseline="0" dirty="0" smtClean="0">
                <a:latin typeface="Trebuchet MS" pitchFamily="34" charset="0"/>
              </a:rPr>
              <a:t>To change the color scheme of this template go to the “Design” menu and click on “Colors”. You can choose from the provide color combinations or you can create your own.</a:t>
            </a:r>
          </a:p>
          <a:p>
            <a:pPr defTabSz="3134780"/>
            <a:endParaRPr lang="en-US" sz="3200" baseline="0" dirty="0" smtClean="0">
              <a:latin typeface="Trebuchet MS" pitchFamily="34" charset="0"/>
            </a:endParaRPr>
          </a:p>
          <a:p>
            <a:pPr defTabSz="3134780"/>
            <a:endParaRPr lang="en-US" sz="3200" baseline="0" dirty="0" smtClean="0">
              <a:latin typeface="Trebuchet MS" pitchFamily="34" charset="0"/>
            </a:endParaRPr>
          </a:p>
          <a:p>
            <a:pPr defTabSz="4389219"/>
            <a:endParaRPr lang="en-US" sz="2000" baseline="0" dirty="0" smtClean="0">
              <a:latin typeface="Trebuchet MS" pitchFamily="34" charset="0"/>
            </a:endParaRPr>
          </a:p>
          <a:p>
            <a:pPr defTabSz="4389219"/>
            <a:endParaRPr lang="en-US" sz="2000" dirty="0" smtClean="0">
              <a:latin typeface="Trebuchet MS" pitchFamily="34" charset="0"/>
            </a:endParaRPr>
          </a:p>
          <a:p>
            <a:pPr algn="ctr"/>
            <a:endParaRPr lang="en-US" sz="2000" b="1" dirty="0" smtClean="0">
              <a:solidFill>
                <a:schemeClr val="bg1"/>
              </a:solidFill>
              <a:latin typeface="Trebuchet MS" pitchFamily="34" charset="0"/>
            </a:endParaRPr>
          </a:p>
          <a:p>
            <a:pPr defTabSz="4389219"/>
            <a:endParaRPr lang="en-US" sz="2000" b="1" dirty="0" smtClean="0">
              <a:solidFill>
                <a:srgbClr val="FFFF00"/>
              </a:solidFill>
              <a:latin typeface="Trebuchet MS" pitchFamily="34" charset="0"/>
            </a:endParaRPr>
          </a:p>
          <a:p>
            <a:pPr algn="ctr"/>
            <a:endParaRPr lang="en-US" sz="3200" b="1" dirty="0">
              <a:latin typeface="Trebuchet MS" pitchFamily="34" charset="0"/>
            </a:endParaRPr>
          </a:p>
        </p:txBody>
      </p:sp>
      <p:sp>
        <p:nvSpPr>
          <p:cNvPr id="28" name="Rectangle 27"/>
          <p:cNvSpPr/>
          <p:nvPr/>
        </p:nvSpPr>
        <p:spPr>
          <a:xfrm>
            <a:off x="-10402388" y="-19596"/>
            <a:ext cx="10050462" cy="329184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82872" tIns="365741" rIns="182872" bIns="182872" rtlCol="0" anchor="t" anchorCtr="0"/>
          <a:lstStyle/>
          <a:p>
            <a:pPr algn="ctr"/>
            <a:r>
              <a:rPr lang="en-US" sz="4400" b="1" dirty="0" smtClean="0">
                <a:solidFill>
                  <a:schemeClr val="bg1"/>
                </a:solidFill>
                <a:latin typeface="Trebuchet MS" pitchFamily="34" charset="0"/>
              </a:rPr>
              <a:t>QUICK DESIGN</a:t>
            </a:r>
            <a:r>
              <a:rPr lang="en-US" sz="4400" b="1" baseline="0" dirty="0" smtClean="0">
                <a:solidFill>
                  <a:schemeClr val="bg1"/>
                </a:solidFill>
                <a:latin typeface="Trebuchet MS" pitchFamily="34" charset="0"/>
              </a:rPr>
              <a:t> </a:t>
            </a:r>
            <a:r>
              <a:rPr lang="en-US" sz="4400" b="1" dirty="0" smtClean="0">
                <a:solidFill>
                  <a:schemeClr val="bg1"/>
                </a:solidFill>
                <a:latin typeface="Trebuchet MS" pitchFamily="34" charset="0"/>
              </a:rPr>
              <a:t>GUIDE</a:t>
            </a:r>
          </a:p>
          <a:p>
            <a:pPr algn="ctr"/>
            <a:r>
              <a:rPr lang="en-US" sz="4000" b="1" dirty="0" smtClean="0">
                <a:solidFill>
                  <a:srgbClr val="FFFF00"/>
                </a:solidFill>
                <a:latin typeface="Trebuchet MS" pitchFamily="34" charset="0"/>
              </a:rPr>
              <a:t>(--THIS SECTION DOES NOT PRINT--)</a:t>
            </a:r>
          </a:p>
          <a:p>
            <a:pPr algn="ctr"/>
            <a:endParaRPr lang="en-US" sz="3200" b="1" dirty="0" smtClean="0">
              <a:latin typeface="Trebuchet MS" pitchFamily="34" charset="0"/>
            </a:endParaRPr>
          </a:p>
          <a:p>
            <a:pPr defTabSz="4389219"/>
            <a:r>
              <a:rPr lang="en-US" sz="3200" dirty="0" smtClean="0">
                <a:latin typeface="Trebuchet MS" pitchFamily="34" charset="0"/>
              </a:rPr>
              <a:t>This PowerPoint</a:t>
            </a:r>
            <a:r>
              <a:rPr lang="en-US" sz="3200" baseline="0" dirty="0" smtClean="0">
                <a:latin typeface="Trebuchet MS" pitchFamily="34" charset="0"/>
              </a:rPr>
              <a:t> </a:t>
            </a:r>
            <a:r>
              <a:rPr lang="en-US" sz="3200" dirty="0" smtClean="0">
                <a:latin typeface="Trebuchet MS" pitchFamily="34" charset="0"/>
              </a:rPr>
              <a:t>2007 template produces</a:t>
            </a:r>
            <a:r>
              <a:rPr lang="en-US" sz="3200" baseline="0" dirty="0" smtClean="0">
                <a:latin typeface="Trebuchet MS" pitchFamily="34" charset="0"/>
              </a:rPr>
              <a:t> </a:t>
            </a:r>
            <a:r>
              <a:rPr lang="en-US" sz="3200" dirty="0" smtClean="0">
                <a:latin typeface="Trebuchet MS" pitchFamily="34" charset="0"/>
              </a:rPr>
              <a:t>a 36”x48” professional  poster. It</a:t>
            </a:r>
            <a:r>
              <a:rPr lang="en-US" sz="3200" baseline="0" dirty="0" smtClean="0">
                <a:latin typeface="Trebuchet MS" pitchFamily="34" charset="0"/>
              </a:rPr>
              <a:t> </a:t>
            </a:r>
            <a:r>
              <a:rPr lang="en-US" sz="3200" dirty="0" smtClean="0">
                <a:latin typeface="Trebuchet MS" pitchFamily="34" charset="0"/>
              </a:rPr>
              <a:t>will save you valuable time placing titles, subtitles,</a:t>
            </a:r>
            <a:r>
              <a:rPr lang="en-US" sz="3200" baseline="0" dirty="0" smtClean="0">
                <a:latin typeface="Trebuchet MS" pitchFamily="34" charset="0"/>
              </a:rPr>
              <a:t> text, and graphics</a:t>
            </a:r>
            <a:r>
              <a:rPr lang="en-US" sz="3200" dirty="0" smtClean="0">
                <a:latin typeface="Trebuchet MS" pitchFamily="34" charset="0"/>
              </a:rPr>
              <a:t>. </a:t>
            </a:r>
          </a:p>
          <a:p>
            <a:pPr defTabSz="4389219"/>
            <a:endParaRPr lang="en-US" sz="3200" dirty="0" smtClean="0">
              <a:latin typeface="Trebuchet MS" pitchFamily="34" charset="0"/>
            </a:endParaRPr>
          </a:p>
          <a:p>
            <a:pPr defTabSz="4389219"/>
            <a:r>
              <a:rPr lang="en-US" sz="3200" dirty="0" smtClean="0">
                <a:latin typeface="Trebuchet MS" pitchFamily="34" charset="0"/>
              </a:rPr>
              <a:t>Use it to create your presentation. Then send</a:t>
            </a:r>
            <a:r>
              <a:rPr lang="en-US" sz="3200" baseline="0" dirty="0" smtClean="0">
                <a:latin typeface="Trebuchet MS" pitchFamily="34" charset="0"/>
              </a:rPr>
              <a:t> it </a:t>
            </a:r>
            <a:r>
              <a:rPr lang="en-US" sz="3200" dirty="0" smtClean="0">
                <a:latin typeface="Trebuchet MS" pitchFamily="34" charset="0"/>
              </a:rPr>
              <a:t>to </a:t>
            </a:r>
            <a:r>
              <a:rPr lang="en-US" sz="3200" b="1" dirty="0" smtClean="0">
                <a:latin typeface="Trebuchet MS" pitchFamily="34" charset="0"/>
              </a:rPr>
              <a:t>PosterPresentations.com</a:t>
            </a:r>
            <a:r>
              <a:rPr lang="en-US" sz="3200" dirty="0" smtClean="0">
                <a:latin typeface="Trebuchet MS" pitchFamily="34" charset="0"/>
              </a:rPr>
              <a:t> for premium quality, same day affordable printing.</a:t>
            </a:r>
            <a:br>
              <a:rPr lang="en-US" sz="3200" dirty="0" smtClean="0">
                <a:latin typeface="Trebuchet MS" pitchFamily="34" charset="0"/>
              </a:rPr>
            </a:br>
            <a:endParaRPr lang="en-US" sz="3200" dirty="0" smtClean="0">
              <a:latin typeface="Trebuchet MS" pitchFamily="34" charset="0"/>
            </a:endParaRPr>
          </a:p>
          <a:p>
            <a:pPr defTabSz="4389219"/>
            <a:r>
              <a:rPr lang="en-US" sz="3200" dirty="0" smtClean="0">
                <a:latin typeface="Trebuchet MS" pitchFamily="34" charset="0"/>
              </a:rPr>
              <a:t>We provide a series of </a:t>
            </a:r>
            <a:r>
              <a:rPr lang="en-US" sz="3200" b="1" dirty="0" smtClean="0">
                <a:latin typeface="Trebuchet MS" pitchFamily="34" charset="0"/>
              </a:rPr>
              <a:t>online tutorials</a:t>
            </a:r>
            <a:r>
              <a:rPr lang="en-US" sz="3200" dirty="0" smtClean="0">
                <a:latin typeface="Trebuchet MS" pitchFamily="34" charset="0"/>
              </a:rPr>
              <a:t> that will guide you through the poster design process and answer your poster production questions. </a:t>
            </a:r>
          </a:p>
          <a:p>
            <a:pPr defTabSz="4389219"/>
            <a:endParaRPr lang="en-US" sz="3200" dirty="0" smtClean="0">
              <a:latin typeface="Trebuchet MS" pitchFamily="34" charset="0"/>
            </a:endParaRPr>
          </a:p>
          <a:p>
            <a:pPr defTabSz="4389219"/>
            <a:r>
              <a:rPr lang="en-US" sz="3200" dirty="0" smtClean="0">
                <a:latin typeface="Trebuchet MS" pitchFamily="34" charset="0"/>
              </a:rPr>
              <a:t>View our online</a:t>
            </a:r>
            <a:r>
              <a:rPr lang="en-US" sz="3200" baseline="0" dirty="0" smtClean="0">
                <a:latin typeface="Trebuchet MS" pitchFamily="34" charset="0"/>
              </a:rPr>
              <a:t> tutorials at:</a:t>
            </a:r>
            <a:r>
              <a:rPr lang="en-US" sz="3200" dirty="0" smtClean="0">
                <a:latin typeface="Trebuchet MS" pitchFamily="34" charset="0"/>
              </a:rPr>
              <a:t/>
            </a:r>
            <a:br>
              <a:rPr lang="en-US" sz="3200" dirty="0" smtClean="0">
                <a:latin typeface="Trebuchet MS" pitchFamily="34" charset="0"/>
              </a:rPr>
            </a:br>
            <a:r>
              <a:rPr lang="en-US" sz="3200" dirty="0" smtClean="0">
                <a:solidFill>
                  <a:srgbClr val="FFFF00"/>
                </a:solidFill>
                <a:latin typeface="Trebuchet MS" pitchFamily="34" charset="0"/>
              </a:rPr>
              <a:t> http://bit.ly/Poster_creation_help </a:t>
            </a:r>
            <a:r>
              <a:rPr lang="en-US" sz="3200" dirty="0" smtClean="0">
                <a:latin typeface="Trebuchet MS" pitchFamily="34" charset="0"/>
              </a:rPr>
              <a:t/>
            </a:r>
            <a:br>
              <a:rPr lang="en-US" sz="3200" dirty="0" smtClean="0">
                <a:latin typeface="Trebuchet MS" pitchFamily="34" charset="0"/>
              </a:rPr>
            </a:br>
            <a:r>
              <a:rPr lang="en-US" sz="3200" dirty="0" smtClean="0">
                <a:latin typeface="Trebuchet MS" pitchFamily="34" charset="0"/>
              </a:rPr>
              <a:t>(copy</a:t>
            </a:r>
            <a:r>
              <a:rPr lang="en-US" sz="3200" baseline="0" dirty="0" smtClean="0">
                <a:latin typeface="Trebuchet MS" pitchFamily="34" charset="0"/>
              </a:rPr>
              <a:t> and paste the link into your web browser).</a:t>
            </a:r>
          </a:p>
          <a:p>
            <a:pPr defTabSz="4389219"/>
            <a:endParaRPr lang="en-US" sz="3200" dirty="0" smtClean="0">
              <a:latin typeface="Trebuchet MS" pitchFamily="34" charset="0"/>
            </a:endParaRPr>
          </a:p>
          <a:p>
            <a:pPr defTabSz="4389219"/>
            <a:r>
              <a:rPr lang="en-US" sz="3200" dirty="0" smtClean="0">
                <a:latin typeface="Trebuchet MS" pitchFamily="34" charset="0"/>
              </a:rPr>
              <a:t>For assistance and to order your printed poster</a:t>
            </a:r>
            <a:r>
              <a:rPr lang="en-US" sz="3200" dirty="0" smtClean="0">
                <a:solidFill>
                  <a:schemeClr val="bg1"/>
                </a:solidFill>
                <a:latin typeface="Trebuchet MS" pitchFamily="34" charset="0"/>
              </a:rPr>
              <a:t> call </a:t>
            </a:r>
            <a:r>
              <a:rPr lang="en-US" sz="3200" b="1" dirty="0" smtClean="0">
                <a:solidFill>
                  <a:srgbClr val="FFFF00"/>
                </a:solidFill>
                <a:latin typeface="Trebuchet MS" pitchFamily="34" charset="0"/>
              </a:rPr>
              <a:t>PosterPresentations.com</a:t>
            </a:r>
            <a:r>
              <a:rPr lang="en-US" sz="3200" dirty="0" smtClean="0">
                <a:solidFill>
                  <a:srgbClr val="FFFF00"/>
                </a:solidFill>
                <a:latin typeface="Trebuchet MS" pitchFamily="34" charset="0"/>
              </a:rPr>
              <a:t> </a:t>
            </a:r>
            <a:r>
              <a:rPr lang="en-US" sz="3200" dirty="0" smtClean="0">
                <a:latin typeface="Trebuchet MS" pitchFamily="34" charset="0"/>
              </a:rPr>
              <a:t>at </a:t>
            </a:r>
            <a:r>
              <a:rPr lang="en-US" sz="4000" b="1" dirty="0" smtClean="0">
                <a:solidFill>
                  <a:srgbClr val="FFFF00"/>
                </a:solidFill>
                <a:latin typeface="Trebuchet MS" pitchFamily="34" charset="0"/>
              </a:rPr>
              <a:t>1.866.649.3004</a:t>
            </a:r>
          </a:p>
          <a:p>
            <a:pPr defTabSz="4389219"/>
            <a:endParaRPr lang="en-US" sz="4000" b="1" dirty="0" smtClean="0">
              <a:solidFill>
                <a:srgbClr val="FFFF00"/>
              </a:solidFill>
              <a:latin typeface="Trebuchet MS" pitchFamily="34" charset="0"/>
            </a:endParaRPr>
          </a:p>
          <a:p>
            <a:pPr defTabSz="4389219"/>
            <a:endParaRPr lang="en-US" sz="4000" b="1" dirty="0" smtClean="0">
              <a:solidFill>
                <a:srgbClr val="FFFF00"/>
              </a:solidFill>
              <a:latin typeface="Trebuchet MS" pitchFamily="34" charset="0"/>
            </a:endParaRPr>
          </a:p>
          <a:p>
            <a:pPr algn="ctr"/>
            <a:r>
              <a:rPr lang="en-US" sz="4400" b="1" dirty="0" smtClean="0">
                <a:solidFill>
                  <a:schemeClr val="bg1"/>
                </a:solidFill>
                <a:latin typeface="Trebuchet MS" pitchFamily="34" charset="0"/>
              </a:rPr>
              <a:t>Object Placeholders</a:t>
            </a:r>
          </a:p>
          <a:p>
            <a:pPr algn="ctr"/>
            <a:endParaRPr lang="en-US" sz="4400" b="1" dirty="0" smtClean="0">
              <a:solidFill>
                <a:schemeClr val="bg1"/>
              </a:solidFill>
              <a:latin typeface="Trebuchet MS" pitchFamily="34" charset="0"/>
            </a:endParaRPr>
          </a:p>
          <a:p>
            <a:pPr defTabSz="4389219"/>
            <a:r>
              <a:rPr lang="en-US" sz="3200" dirty="0" smtClean="0">
                <a:latin typeface="Trebuchet MS" pitchFamily="34" charset="0"/>
              </a:rPr>
              <a:t>Use the placeholders provided below to add new elements to your poster:</a:t>
            </a:r>
            <a:r>
              <a:rPr lang="en-US" sz="3200" baseline="0" dirty="0" smtClean="0">
                <a:latin typeface="Trebuchet MS" pitchFamily="34" charset="0"/>
              </a:rPr>
              <a:t> </a:t>
            </a:r>
            <a:r>
              <a:rPr lang="en-US" sz="3200" dirty="0" smtClean="0">
                <a:latin typeface="Trebuchet MS" pitchFamily="34" charset="0"/>
              </a:rPr>
              <a:t>Drag a placeholder onto the</a:t>
            </a:r>
            <a:r>
              <a:rPr lang="en-US" sz="3200" baseline="0" dirty="0" smtClean="0">
                <a:latin typeface="Trebuchet MS" pitchFamily="34" charset="0"/>
              </a:rPr>
              <a:t> poster area,</a:t>
            </a:r>
            <a:r>
              <a:rPr lang="en-US" sz="3200" dirty="0" smtClean="0">
                <a:latin typeface="Trebuchet MS" pitchFamily="34" charset="0"/>
              </a:rPr>
              <a:t> size it, and click it to edit.</a:t>
            </a:r>
          </a:p>
          <a:p>
            <a:pPr defTabSz="4389219"/>
            <a:endParaRPr lang="en-US" sz="3200" dirty="0" smtClean="0">
              <a:latin typeface="Trebuchet MS" pitchFamily="34" charset="0"/>
            </a:endParaRPr>
          </a:p>
          <a:p>
            <a:pPr defTabSz="4389219"/>
            <a:r>
              <a:rPr lang="en-US" sz="3200" b="1" dirty="0" smtClean="0">
                <a:solidFill>
                  <a:srgbClr val="FFFF00"/>
                </a:solidFill>
                <a:latin typeface="Trebuchet MS" pitchFamily="34" charset="0"/>
              </a:rPr>
              <a:t>Section Header placeholder</a:t>
            </a:r>
          </a:p>
          <a:p>
            <a:pPr defTabSz="4389219"/>
            <a:r>
              <a:rPr lang="en-US" sz="3200" dirty="0" smtClean="0">
                <a:latin typeface="Trebuchet MS" pitchFamily="34" charset="0"/>
              </a:rPr>
              <a:t>Move</a:t>
            </a:r>
            <a:r>
              <a:rPr lang="en-US" sz="3200" baseline="0" dirty="0" smtClean="0">
                <a:latin typeface="Trebuchet MS" pitchFamily="34" charset="0"/>
              </a:rPr>
              <a:t> this preformatted section header placeholder to the poster area to add another section header. Use section headers to separate topics or concepts within your presentation. </a:t>
            </a:r>
          </a:p>
          <a:p>
            <a:pPr defTabSz="4389219"/>
            <a:endParaRPr lang="en-US" sz="3200" baseline="0" dirty="0" smtClean="0">
              <a:latin typeface="Trebuchet MS" pitchFamily="34" charset="0"/>
            </a:endParaRPr>
          </a:p>
          <a:p>
            <a:pPr defTabSz="4389219"/>
            <a:endParaRPr lang="en-US" sz="3200" dirty="0" smtClean="0">
              <a:latin typeface="Trebuchet MS" pitchFamily="34" charset="0"/>
            </a:endParaRPr>
          </a:p>
          <a:p>
            <a:pPr defTabSz="4389219"/>
            <a:endParaRPr lang="en-US" sz="3200" b="1" dirty="0" smtClean="0">
              <a:solidFill>
                <a:srgbClr val="FFFF00"/>
              </a:solidFill>
              <a:latin typeface="Trebuchet MS" pitchFamily="34" charset="0"/>
            </a:endParaRPr>
          </a:p>
          <a:p>
            <a:pPr defTabSz="4389219"/>
            <a:r>
              <a:rPr lang="en-US" sz="3200" b="1" dirty="0" smtClean="0">
                <a:solidFill>
                  <a:srgbClr val="FFFF00"/>
                </a:solidFill>
                <a:latin typeface="Trebuchet MS" pitchFamily="34" charset="0"/>
              </a:rPr>
              <a:t>Text placeholder</a:t>
            </a:r>
          </a:p>
          <a:p>
            <a:pPr defTabSz="4389219"/>
            <a:r>
              <a:rPr lang="en-US" sz="3200" baseline="0" dirty="0" smtClean="0">
                <a:latin typeface="Trebuchet MS" pitchFamily="34" charset="0"/>
              </a:rPr>
              <a:t>Move this preformatted text placeholder to the poster to add a new body of text.</a:t>
            </a:r>
          </a:p>
          <a:p>
            <a:pPr defTabSz="4389219"/>
            <a:endParaRPr lang="en-US" sz="3200" baseline="0" dirty="0" smtClean="0">
              <a:latin typeface="Trebuchet MS" pitchFamily="34" charset="0"/>
            </a:endParaRPr>
          </a:p>
          <a:p>
            <a:pPr defTabSz="4389219"/>
            <a:endParaRPr lang="en-US" sz="3200" baseline="0" dirty="0" smtClean="0">
              <a:latin typeface="Trebuchet MS" pitchFamily="34" charset="0"/>
            </a:endParaRPr>
          </a:p>
          <a:p>
            <a:pPr defTabSz="4389219"/>
            <a:endParaRPr lang="en-US" sz="3200" baseline="0" dirty="0" smtClean="0">
              <a:latin typeface="Trebuchet MS" pitchFamily="34" charset="0"/>
            </a:endParaRPr>
          </a:p>
          <a:p>
            <a:pPr defTabSz="4389219"/>
            <a:endParaRPr lang="en-US" sz="3200" b="1" baseline="0" dirty="0" smtClean="0">
              <a:solidFill>
                <a:srgbClr val="FFFF00"/>
              </a:solidFill>
              <a:latin typeface="Trebuchet MS" pitchFamily="34" charset="0"/>
            </a:endParaRPr>
          </a:p>
          <a:p>
            <a:pPr defTabSz="4389219"/>
            <a:r>
              <a:rPr lang="en-US" sz="3200" b="1" baseline="0" dirty="0" smtClean="0">
                <a:solidFill>
                  <a:srgbClr val="FFFF00"/>
                </a:solidFill>
                <a:latin typeface="Trebuchet MS" pitchFamily="34" charset="0"/>
              </a:rPr>
              <a:t>Picture placeholder</a:t>
            </a:r>
          </a:p>
          <a:p>
            <a:pPr defTabSz="4389219"/>
            <a:r>
              <a:rPr lang="en-US" sz="3200" baseline="0" dirty="0" smtClean="0">
                <a:latin typeface="Trebuchet MS" pitchFamily="34" charset="0"/>
              </a:rPr>
              <a:t>Move this graphic placeholder onto your poster, size it first, and then click it to add a picture to the poster.</a:t>
            </a:r>
          </a:p>
          <a:p>
            <a:pPr defTabSz="4389219"/>
            <a:endParaRPr lang="en-US" sz="3200" baseline="0" dirty="0" smtClean="0">
              <a:latin typeface="Trebuchet MS" pitchFamily="34" charset="0"/>
            </a:endParaRPr>
          </a:p>
          <a:p>
            <a:pPr defTabSz="4389219"/>
            <a:endParaRPr lang="en-US" sz="3200" baseline="0" dirty="0" smtClean="0">
              <a:latin typeface="Trebuchet MS" pitchFamily="34" charset="0"/>
            </a:endParaRPr>
          </a:p>
          <a:p>
            <a:pPr defTabSz="4389219"/>
            <a:endParaRPr lang="en-US" sz="3200" baseline="0" dirty="0" smtClean="0">
              <a:latin typeface="Trebuchet MS" pitchFamily="34" charset="0"/>
            </a:endParaRPr>
          </a:p>
          <a:p>
            <a:pPr algn="ctr"/>
            <a:endParaRPr lang="en-US" sz="4400" b="1" dirty="0" smtClean="0">
              <a:solidFill>
                <a:schemeClr val="bg1"/>
              </a:solidFill>
              <a:latin typeface="Trebuchet MS" pitchFamily="34" charset="0"/>
            </a:endParaRPr>
          </a:p>
          <a:p>
            <a:pPr algn="ctr"/>
            <a:endParaRPr lang="en-US" sz="4400" b="1" dirty="0" smtClean="0">
              <a:solidFill>
                <a:schemeClr val="bg1"/>
              </a:solidFill>
              <a:latin typeface="Trebuchet MS" pitchFamily="34" charset="0"/>
            </a:endParaRPr>
          </a:p>
          <a:p>
            <a:pPr algn="ctr"/>
            <a:endParaRPr lang="en-US" sz="4400" b="1" dirty="0" smtClean="0">
              <a:solidFill>
                <a:schemeClr val="bg1"/>
              </a:solidFill>
              <a:latin typeface="Trebuchet MS" pitchFamily="34" charset="0"/>
            </a:endParaRPr>
          </a:p>
          <a:p>
            <a:pPr algn="ctr"/>
            <a:endParaRPr lang="en-US" sz="4400" b="1" dirty="0" smtClean="0">
              <a:solidFill>
                <a:schemeClr val="bg1"/>
              </a:solidFill>
              <a:latin typeface="Trebuchet MS" pitchFamily="34" charset="0"/>
            </a:endParaRPr>
          </a:p>
          <a:p>
            <a:pPr defTabSz="4389219"/>
            <a:endParaRPr lang="en-US" sz="3200" dirty="0" smtClean="0">
              <a:latin typeface="Trebuchet MS" pitchFamily="34" charset="0"/>
            </a:endParaRPr>
          </a:p>
          <a:p>
            <a:pPr algn="ctr"/>
            <a:endParaRPr lang="en-US" sz="3200" b="1" dirty="0" smtClean="0">
              <a:solidFill>
                <a:schemeClr val="bg1"/>
              </a:solidFill>
              <a:latin typeface="Trebuchet MS" pitchFamily="34" charset="0"/>
            </a:endParaRPr>
          </a:p>
          <a:p>
            <a:pPr defTabSz="4389219"/>
            <a:endParaRPr lang="en-US" sz="3200" b="1" dirty="0" smtClean="0">
              <a:solidFill>
                <a:srgbClr val="FFFF00"/>
              </a:solidFill>
              <a:latin typeface="Trebuchet MS" pitchFamily="34" charset="0"/>
            </a:endParaRPr>
          </a:p>
          <a:p>
            <a:pPr algn="ctr"/>
            <a:endParaRPr lang="en-US" sz="4400" b="1" dirty="0">
              <a:latin typeface="Trebuchet MS" pitchFamily="34" charset="0"/>
            </a:endParaRPr>
          </a:p>
        </p:txBody>
      </p:sp>
      <p:sp>
        <p:nvSpPr>
          <p:cNvPr id="29" name="Rectangle 28"/>
          <p:cNvSpPr/>
          <p:nvPr/>
        </p:nvSpPr>
        <p:spPr>
          <a:xfrm>
            <a:off x="-10370486" y="21297014"/>
            <a:ext cx="10018560" cy="7772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en-US" dirty="0"/>
          </a:p>
        </p:txBody>
      </p:sp>
      <p:pic>
        <p:nvPicPr>
          <p:cNvPr id="30" name="Picture 2"/>
          <p:cNvPicPr>
            <a:picLocks noChangeAspect="1" noChangeArrowheads="1"/>
          </p:cNvPicPr>
          <p:nvPr/>
        </p:nvPicPr>
        <p:blipFill>
          <a:blip r:embed="rId3" cstate="print"/>
          <a:srcRect/>
          <a:stretch>
            <a:fillRect/>
          </a:stretch>
        </p:blipFill>
        <p:spPr bwMode="auto">
          <a:xfrm>
            <a:off x="49098247" y="15525143"/>
            <a:ext cx="4741366" cy="3058182"/>
          </a:xfrm>
          <a:prstGeom prst="rect">
            <a:avLst/>
          </a:prstGeom>
          <a:noFill/>
          <a:ln w="9525">
            <a:noFill/>
            <a:miter lim="800000"/>
            <a:headEnd/>
            <a:tailEnd/>
          </a:ln>
          <a:effectLst/>
        </p:spPr>
      </p:pic>
      <p:pic>
        <p:nvPicPr>
          <p:cNvPr id="31" name="Picture 2"/>
          <p:cNvPicPr>
            <a:picLocks noChangeAspect="1" noChangeArrowheads="1"/>
          </p:cNvPicPr>
          <p:nvPr/>
        </p:nvPicPr>
        <p:blipFill>
          <a:blip r:embed="rId4" cstate="print"/>
          <a:srcRect/>
          <a:stretch>
            <a:fillRect/>
          </a:stretch>
        </p:blipFill>
        <p:spPr bwMode="auto">
          <a:xfrm>
            <a:off x="47342926" y="13118821"/>
            <a:ext cx="590550" cy="438150"/>
          </a:xfrm>
          <a:prstGeom prst="rect">
            <a:avLst/>
          </a:prstGeom>
          <a:noFill/>
          <a:ln w="9525">
            <a:solidFill>
              <a:schemeClr val="tx1"/>
            </a:solidFill>
            <a:miter lim="800000"/>
            <a:headEnd/>
            <a:tailEnd/>
          </a:ln>
          <a:effectLst/>
        </p:spPr>
      </p:pic>
      <p:sp>
        <p:nvSpPr>
          <p:cNvPr id="32" name="TextBox 31"/>
          <p:cNvSpPr txBox="1"/>
          <p:nvPr/>
        </p:nvSpPr>
        <p:spPr>
          <a:xfrm>
            <a:off x="44487740" y="30588807"/>
            <a:ext cx="9160286" cy="2185208"/>
          </a:xfrm>
          <a:prstGeom prst="rect">
            <a:avLst/>
          </a:prstGeom>
          <a:noFill/>
        </p:spPr>
        <p:txBody>
          <a:bodyPr wrap="square" lIns="91436" tIns="45717" rIns="91436" bIns="45717" rtlCol="0">
            <a:spAutoFit/>
          </a:bodyPr>
          <a:lstStyle/>
          <a:p>
            <a:r>
              <a:rPr lang="en-US" sz="3600" dirty="0" smtClean="0">
                <a:solidFill>
                  <a:schemeClr val="bg1"/>
                </a:solidFill>
              </a:rPr>
              <a:t>© 2011 PosterPresentations.com</a:t>
            </a:r>
            <a:br>
              <a:rPr lang="en-US" sz="3600" dirty="0" smtClean="0">
                <a:solidFill>
                  <a:schemeClr val="bg1"/>
                </a:solidFill>
              </a:rPr>
            </a:br>
            <a:r>
              <a:rPr lang="en-US" sz="3600" dirty="0" smtClean="0">
                <a:solidFill>
                  <a:schemeClr val="bg1"/>
                </a:solidFill>
              </a:rPr>
              <a:t>    </a:t>
            </a:r>
            <a:r>
              <a:rPr lang="en-US" sz="3200" dirty="0" smtClean="0">
                <a:solidFill>
                  <a:schemeClr val="bg1"/>
                </a:solidFill>
              </a:rPr>
              <a:t>2117 Fourth Street ,</a:t>
            </a:r>
            <a:r>
              <a:rPr lang="en-US" sz="3200" baseline="0" dirty="0" smtClean="0">
                <a:solidFill>
                  <a:schemeClr val="bg1"/>
                </a:solidFill>
              </a:rPr>
              <a:t> Unit C</a:t>
            </a:r>
            <a:br>
              <a:rPr lang="en-US" sz="3200" baseline="0" dirty="0" smtClean="0">
                <a:solidFill>
                  <a:schemeClr val="bg1"/>
                </a:solidFill>
              </a:rPr>
            </a:br>
            <a:r>
              <a:rPr lang="en-US" sz="3200" baseline="0" dirty="0" smtClean="0">
                <a:solidFill>
                  <a:schemeClr val="bg1"/>
                </a:solidFill>
              </a:rPr>
              <a:t>    Berkeley CA 94710</a:t>
            </a:r>
            <a:br>
              <a:rPr lang="en-US" sz="3200" baseline="0" dirty="0" smtClean="0">
                <a:solidFill>
                  <a:schemeClr val="bg1"/>
                </a:solidFill>
              </a:rPr>
            </a:br>
            <a:r>
              <a:rPr lang="en-US" sz="3200" baseline="0" dirty="0" smtClean="0">
                <a:solidFill>
                  <a:schemeClr val="bg1"/>
                </a:solidFill>
              </a:rPr>
              <a:t>    </a:t>
            </a:r>
            <a:r>
              <a:rPr lang="en-US" sz="3200" b="1" baseline="0" dirty="0" smtClean="0">
                <a:solidFill>
                  <a:srgbClr val="FFFF00"/>
                </a:solidFill>
              </a:rPr>
              <a:t>posterpresenter@gmail.com</a:t>
            </a:r>
            <a:endParaRPr lang="en-US" sz="3600" b="1" dirty="0">
              <a:solidFill>
                <a:srgbClr val="FFFF00"/>
              </a:solidFill>
            </a:endParaRPr>
          </a:p>
        </p:txBody>
      </p:sp>
      <p:grpSp>
        <p:nvGrpSpPr>
          <p:cNvPr id="33" name="Group 32"/>
          <p:cNvGrpSpPr/>
          <p:nvPr/>
        </p:nvGrpSpPr>
        <p:grpSpPr>
          <a:xfrm>
            <a:off x="-10239857" y="31696514"/>
            <a:ext cx="9771398" cy="1090621"/>
            <a:chOff x="44242388" y="28054064"/>
            <a:chExt cx="9771398" cy="1090621"/>
          </a:xfrm>
        </p:grpSpPr>
        <p:sp>
          <p:nvSpPr>
            <p:cNvPr id="34" name="Rounded Rectangle 33"/>
            <p:cNvSpPr/>
            <p:nvPr userDrawn="1"/>
          </p:nvSpPr>
          <p:spPr>
            <a:xfrm>
              <a:off x="44242388" y="28054064"/>
              <a:ext cx="9771397" cy="10906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7" descr="http://t2.gstatic.com/images?q=tbn:ANd9GcR4APHC6TT9w54M2zn_pvCiBxUNcspYPoVxirLRphBoJabfSvu7zw">
              <a:hlinkClick r:id="rId5"/>
            </p:cNvPr>
            <p:cNvPicPr>
              <a:picLocks noChangeAspect="1" noChangeArrowheads="1"/>
            </p:cNvPicPr>
            <p:nvPr userDrawn="1"/>
          </p:nvPicPr>
          <p:blipFill>
            <a:blip r:embed="rId6"/>
            <a:srcRect/>
            <a:stretch>
              <a:fillRect/>
            </a:stretch>
          </p:blipFill>
          <p:spPr bwMode="auto">
            <a:xfrm>
              <a:off x="44341112" y="28126635"/>
              <a:ext cx="914400" cy="914400"/>
            </a:xfrm>
            <a:prstGeom prst="rect">
              <a:avLst/>
            </a:prstGeom>
            <a:noFill/>
          </p:spPr>
        </p:pic>
        <p:sp>
          <p:nvSpPr>
            <p:cNvPr id="36" name="TextBox 35"/>
            <p:cNvSpPr txBox="1"/>
            <p:nvPr userDrawn="1"/>
          </p:nvSpPr>
          <p:spPr>
            <a:xfrm>
              <a:off x="45342598" y="28154090"/>
              <a:ext cx="8671188" cy="892552"/>
            </a:xfrm>
            <a:prstGeom prst="rect">
              <a:avLst/>
            </a:prstGeom>
            <a:noFill/>
          </p:spPr>
          <p:txBody>
            <a:bodyPr wrap="square" rtlCol="0">
              <a:spAutoFit/>
            </a:bodyPr>
            <a:lstStyle/>
            <a:p>
              <a:r>
                <a:rPr lang="en-US" sz="2600" dirty="0" smtClean="0">
                  <a:solidFill>
                    <a:schemeClr val="tx2"/>
                  </a:solidFill>
                  <a:latin typeface="Trebuchet MS" pitchFamily="34" charset="0"/>
                </a:rPr>
                <a:t>Student</a:t>
              </a:r>
              <a:r>
                <a:rPr lang="en-US" sz="2600" baseline="0" dirty="0" smtClean="0">
                  <a:solidFill>
                    <a:schemeClr val="tx2"/>
                  </a:solidFill>
                  <a:latin typeface="Trebuchet MS" pitchFamily="34" charset="0"/>
                </a:rPr>
                <a:t> discounts are available on our </a:t>
              </a:r>
              <a:r>
                <a:rPr lang="en-US" sz="2600" baseline="0" dirty="0" err="1" smtClean="0">
                  <a:solidFill>
                    <a:schemeClr val="tx2"/>
                  </a:solidFill>
                  <a:latin typeface="Trebuchet MS" pitchFamily="34" charset="0"/>
                </a:rPr>
                <a:t>Facebook</a:t>
              </a:r>
              <a:r>
                <a:rPr lang="en-US" sz="2600" baseline="0" dirty="0" smtClean="0">
                  <a:solidFill>
                    <a:schemeClr val="tx2"/>
                  </a:solidFill>
                  <a:latin typeface="Trebuchet MS" pitchFamily="34" charset="0"/>
                </a:rPr>
                <a:t> page.</a:t>
              </a:r>
              <a:br>
                <a:rPr lang="en-US" sz="2600" baseline="0" dirty="0" smtClean="0">
                  <a:solidFill>
                    <a:schemeClr val="tx2"/>
                  </a:solidFill>
                  <a:latin typeface="Trebuchet MS" pitchFamily="34" charset="0"/>
                </a:rPr>
              </a:br>
              <a:r>
                <a:rPr lang="en-US" sz="2600" baseline="0" dirty="0" smtClean="0">
                  <a:solidFill>
                    <a:schemeClr val="tx2"/>
                  </a:solidFill>
                  <a:latin typeface="Trebuchet MS" pitchFamily="34" charset="0"/>
                </a:rPr>
                <a:t>Go to </a:t>
              </a:r>
              <a:r>
                <a:rPr lang="en-US" sz="2600" u="sng" baseline="0" dirty="0" smtClean="0">
                  <a:solidFill>
                    <a:schemeClr val="tx2"/>
                  </a:solidFill>
                  <a:latin typeface="Trebuchet MS" pitchFamily="34" charset="0"/>
                </a:rPr>
                <a:t>PosterPresentations.com</a:t>
              </a:r>
              <a:r>
                <a:rPr lang="en-US" sz="2600" baseline="0" dirty="0" smtClean="0">
                  <a:solidFill>
                    <a:schemeClr val="tx2"/>
                  </a:solidFill>
                  <a:latin typeface="Trebuchet MS" pitchFamily="34" charset="0"/>
                </a:rPr>
                <a:t> and click on the FB icon. </a:t>
              </a:r>
              <a:endParaRPr lang="en-US" sz="2600" dirty="0">
                <a:solidFill>
                  <a:schemeClr val="tx2"/>
                </a:solidFill>
                <a:latin typeface="Trebuchet MS" pitchFamily="34" charset="0"/>
              </a:endParaRPr>
            </a:p>
          </p:txBody>
        </p:sp>
      </p:grpSp>
      <p:cxnSp>
        <p:nvCxnSpPr>
          <p:cNvPr id="37" name="Straight Connector 36"/>
          <p:cNvCxnSpPr/>
          <p:nvPr/>
        </p:nvCxnSpPr>
        <p:spPr>
          <a:xfrm>
            <a:off x="44222126" y="30500133"/>
            <a:ext cx="10050462" cy="158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0370486" y="11582400"/>
            <a:ext cx="10018560" cy="160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4254028" y="4841856"/>
            <a:ext cx="10018560" cy="160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54" r:id="rId1"/>
  </p:sldLayoutIdLst>
  <p:txStyles>
    <p:titleStyle>
      <a:lvl1pPr algn="ctr" defTabSz="4388900" rtl="0" eaLnBrk="1" latinLnBrk="0" hangingPunct="1">
        <a:spcBef>
          <a:spcPct val="0"/>
        </a:spcBef>
        <a:buNone/>
        <a:defRPr sz="8800" kern="1200">
          <a:solidFill>
            <a:schemeClr val="bg1"/>
          </a:solidFill>
          <a:latin typeface="Trebuchet MS" pitchFamily="34" charset="0"/>
          <a:ea typeface="+mj-ea"/>
          <a:cs typeface="+mj-cs"/>
        </a:defRPr>
      </a:lvl1pPr>
    </p:titleStyle>
    <p:bodyStyle>
      <a:lvl1pPr marL="1645838" indent="-1645838" algn="l" defTabSz="438890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43891200" cy="4800600"/>
          </a:xfrm>
          <a:prstGeom prst="rect">
            <a:avLst/>
          </a:prstGeom>
          <a:solidFill>
            <a:schemeClr val="accent5">
              <a:lumMod val="75000"/>
            </a:schemeClr>
          </a:solidFill>
          <a:ln w="9525">
            <a:solidFill>
              <a:schemeClr val="tx1"/>
            </a:solidFill>
            <a:miter lim="800000"/>
            <a:headEnd/>
            <a:tailEnd/>
          </a:ln>
          <a:effectLst/>
        </p:spPr>
        <p:txBody>
          <a:bodyPr wrap="none" lIns="91436" tIns="45717" rIns="91436" bIns="45717" anchor="ctr"/>
          <a:lstStyle/>
          <a:p>
            <a:pPr>
              <a:defRPr/>
            </a:pPr>
            <a:endParaRPr lang="en-US" baseline="-25000" dirty="0"/>
          </a:p>
        </p:txBody>
      </p:sp>
      <p:sp>
        <p:nvSpPr>
          <p:cNvPr id="8" name="Rectangle 33"/>
          <p:cNvSpPr>
            <a:spLocks noChangeArrowheads="1"/>
          </p:cNvSpPr>
          <p:nvPr/>
        </p:nvSpPr>
        <p:spPr bwMode="auto">
          <a:xfrm>
            <a:off x="914400" y="5257800"/>
            <a:ext cx="42057638" cy="26746200"/>
          </a:xfrm>
          <a:prstGeom prst="rect">
            <a:avLst/>
          </a:prstGeom>
          <a:solidFill>
            <a:schemeClr val="bg1"/>
          </a:solidFill>
          <a:ln w="9525">
            <a:solidFill>
              <a:schemeClr val="tx2"/>
            </a:solidFill>
            <a:miter lim="800000"/>
            <a:headEnd/>
            <a:tailEnd/>
          </a:ln>
          <a:effectLst/>
        </p:spPr>
        <p:txBody>
          <a:bodyPr wrap="none" lIns="91436" tIns="45717" rIns="91436" bIns="45717" anchor="ctr"/>
          <a:lstStyle/>
          <a:p>
            <a:pPr>
              <a:defRPr/>
            </a:pPr>
            <a:endParaRPr lang="en-US" dirty="0"/>
          </a:p>
        </p:txBody>
      </p:sp>
      <p:sp>
        <p:nvSpPr>
          <p:cNvPr id="9" name="Rectangle 9"/>
          <p:cNvSpPr>
            <a:spLocks noChangeArrowheads="1"/>
          </p:cNvSpPr>
          <p:nvPr/>
        </p:nvSpPr>
        <p:spPr bwMode="auto">
          <a:xfrm>
            <a:off x="0" y="4805363"/>
            <a:ext cx="43891200" cy="152400"/>
          </a:xfrm>
          <a:prstGeom prst="rect">
            <a:avLst/>
          </a:prstGeom>
          <a:solidFill>
            <a:schemeClr val="accent5">
              <a:lumMod val="50000"/>
            </a:schemeClr>
          </a:solidFill>
          <a:ln w="152400">
            <a:noFill/>
            <a:miter lim="800000"/>
            <a:headEnd/>
            <a:tailEnd/>
          </a:ln>
          <a:effectLst/>
        </p:spPr>
        <p:txBody>
          <a:bodyPr wrap="none" lIns="91436" tIns="45717" rIns="91436" bIns="45717" anchor="ctr"/>
          <a:lstStyle/>
          <a:p>
            <a:pPr>
              <a:defRPr/>
            </a:pPr>
            <a:endParaRPr lang="en-US" dirty="0"/>
          </a:p>
        </p:txBody>
      </p:sp>
      <p:sp>
        <p:nvSpPr>
          <p:cNvPr id="10" name="Text Box 14"/>
          <p:cNvSpPr txBox="1">
            <a:spLocks noChangeArrowheads="1"/>
          </p:cNvSpPr>
          <p:nvPr/>
        </p:nvSpPr>
        <p:spPr bwMode="auto">
          <a:xfrm>
            <a:off x="819153" y="32232601"/>
            <a:ext cx="2514600" cy="336819"/>
          </a:xfrm>
          <a:prstGeom prst="rect">
            <a:avLst/>
          </a:prstGeom>
          <a:noFill/>
          <a:ln w="9525">
            <a:noFill/>
            <a:miter lim="800000"/>
            <a:headEnd/>
            <a:tailEnd/>
          </a:ln>
          <a:effectLst/>
        </p:spPr>
        <p:txBody>
          <a:bodyPr lIns="91263" tIns="45623" rIns="91263" bIns="45623">
            <a:spAutoFit/>
          </a:bodyPr>
          <a:lstStyle/>
          <a:p>
            <a:pPr eaLnBrk="0" hangingPunct="0">
              <a:lnSpc>
                <a:spcPct val="65000"/>
              </a:lnSpc>
              <a:spcBef>
                <a:spcPct val="50000"/>
              </a:spcBef>
              <a:defRPr/>
            </a:pPr>
            <a:r>
              <a:rPr lang="en-US" sz="500" b="1" dirty="0" smtClean="0">
                <a:solidFill>
                  <a:schemeClr val="bg1">
                    <a:lumMod val="75000"/>
                  </a:schemeClr>
                </a:solidFill>
                <a:latin typeface="Arial" charset="0"/>
              </a:rPr>
              <a:t>RESEARCH POSTER PRESENTATION </a:t>
            </a:r>
            <a:r>
              <a:rPr lang="en-US" sz="500" b="1" dirty="0">
                <a:solidFill>
                  <a:schemeClr val="bg1">
                    <a:lumMod val="75000"/>
                  </a:schemeClr>
                </a:solidFill>
                <a:latin typeface="Arial" charset="0"/>
              </a:rPr>
              <a:t>DESIGN © </a:t>
            </a:r>
            <a:r>
              <a:rPr lang="en-US" sz="500" b="1" dirty="0" smtClean="0">
                <a:solidFill>
                  <a:schemeClr val="bg1">
                    <a:lumMod val="75000"/>
                  </a:schemeClr>
                </a:solidFill>
                <a:latin typeface="Arial" charset="0"/>
              </a:rPr>
              <a:t>2011</a:t>
            </a:r>
            <a:endParaRPr lang="en-US" sz="500" b="1" dirty="0">
              <a:solidFill>
                <a:schemeClr val="bg1">
                  <a:lumMod val="75000"/>
                </a:schemeClr>
              </a:solidFill>
              <a:latin typeface="Arial" charset="0"/>
            </a:endParaRPr>
          </a:p>
          <a:p>
            <a:pPr eaLnBrk="0" hangingPunct="0">
              <a:lnSpc>
                <a:spcPct val="65000"/>
              </a:lnSpc>
              <a:spcBef>
                <a:spcPct val="50000"/>
              </a:spcBef>
              <a:defRPr/>
            </a:pPr>
            <a:r>
              <a:rPr lang="en-US" sz="1100" b="1" dirty="0">
                <a:solidFill>
                  <a:schemeClr val="bg1">
                    <a:lumMod val="75000"/>
                  </a:schemeClr>
                </a:solidFill>
                <a:latin typeface="Arial" charset="0"/>
              </a:rPr>
              <a:t>www.PosterPresentations.com</a:t>
            </a:r>
          </a:p>
        </p:txBody>
      </p:sp>
      <p:sp>
        <p:nvSpPr>
          <p:cNvPr id="15" name="Rectangle 35"/>
          <p:cNvSpPr>
            <a:spLocks noChangeArrowheads="1"/>
          </p:cNvSpPr>
          <p:nvPr/>
        </p:nvSpPr>
        <p:spPr bwMode="auto">
          <a:xfrm>
            <a:off x="922338" y="5257800"/>
            <a:ext cx="10058400" cy="26746200"/>
          </a:xfrm>
          <a:prstGeom prst="rect">
            <a:avLst/>
          </a:prstGeom>
          <a:solidFill>
            <a:schemeClr val="bg1">
              <a:lumMod val="95000"/>
            </a:schemeClr>
          </a:solidFill>
          <a:ln w="9525">
            <a:solidFill>
              <a:schemeClr val="tx2"/>
            </a:solidFill>
            <a:miter lim="800000"/>
            <a:headEnd/>
            <a:tailEnd/>
          </a:ln>
          <a:effectLst/>
        </p:spPr>
        <p:txBody>
          <a:bodyPr wrap="none" lIns="91436" tIns="45717" rIns="91436" bIns="45717" anchor="ctr"/>
          <a:lstStyle/>
          <a:p>
            <a:pPr>
              <a:defRPr/>
            </a:pPr>
            <a:endParaRPr lang="en-US" dirty="0"/>
          </a:p>
        </p:txBody>
      </p:sp>
      <p:sp>
        <p:nvSpPr>
          <p:cNvPr id="26" name="Rectangle 25"/>
          <p:cNvSpPr/>
          <p:nvPr/>
        </p:nvSpPr>
        <p:spPr>
          <a:xfrm>
            <a:off x="44222126" y="0"/>
            <a:ext cx="10050462" cy="329184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82872" tIns="365741" rIns="182872" bIns="182872" rtlCol="0" anchor="t" anchorCtr="0"/>
          <a:lstStyle/>
          <a:p>
            <a:pPr algn="ctr"/>
            <a:r>
              <a:rPr lang="en-US" sz="4000" b="1" dirty="0" smtClean="0">
                <a:solidFill>
                  <a:schemeClr val="bg1"/>
                </a:solidFill>
                <a:latin typeface="Trebuchet MS" pitchFamily="34" charset="0"/>
              </a:rPr>
              <a:t>QUICK</a:t>
            </a:r>
            <a:r>
              <a:rPr lang="en-US" sz="4000" b="1" baseline="0" dirty="0" smtClean="0">
                <a:solidFill>
                  <a:schemeClr val="bg1"/>
                </a:solidFill>
                <a:latin typeface="Trebuchet MS" pitchFamily="34" charset="0"/>
              </a:rPr>
              <a:t> TIPS</a:t>
            </a:r>
            <a:endParaRPr lang="en-US" sz="4000" b="1" dirty="0" smtClean="0">
              <a:solidFill>
                <a:schemeClr val="bg1"/>
              </a:solidFill>
              <a:latin typeface="Trebuchet MS" pitchFamily="34" charset="0"/>
            </a:endParaRPr>
          </a:p>
          <a:p>
            <a:pPr algn="ctr"/>
            <a:r>
              <a:rPr lang="en-US" sz="4000" b="1" dirty="0" smtClean="0">
                <a:solidFill>
                  <a:srgbClr val="FFFF00"/>
                </a:solidFill>
                <a:latin typeface="Trebuchet MS" pitchFamily="34" charset="0"/>
              </a:rPr>
              <a:t>(--THIS SECTION DOES NOT PRINT--)</a:t>
            </a:r>
          </a:p>
          <a:p>
            <a:pPr algn="ctr"/>
            <a:endParaRPr lang="en-US" sz="3200" b="1" dirty="0" smtClean="0">
              <a:latin typeface="Trebuchet MS" pitchFamily="34" charset="0"/>
            </a:endParaRPr>
          </a:p>
          <a:p>
            <a:pPr defTabSz="3134780"/>
            <a:r>
              <a:rPr lang="en-US" sz="3200" dirty="0" smtClean="0">
                <a:latin typeface="Trebuchet MS" pitchFamily="34" charset="0"/>
              </a:rPr>
              <a:t>This PowerPoint</a:t>
            </a:r>
            <a:r>
              <a:rPr lang="en-US" sz="3200" baseline="0" dirty="0" smtClean="0">
                <a:latin typeface="Trebuchet MS" pitchFamily="34" charset="0"/>
              </a:rPr>
              <a:t> template requires basic PowerPoint (version 2007 or newer) skills. Below is a list of commonly asked questions specific to this template. </a:t>
            </a:r>
            <a:br>
              <a:rPr lang="en-US" sz="3200" baseline="0" dirty="0" smtClean="0">
                <a:latin typeface="Trebuchet MS" pitchFamily="34" charset="0"/>
              </a:rPr>
            </a:br>
            <a:r>
              <a:rPr lang="en-US" sz="3200" baseline="0" dirty="0" smtClean="0">
                <a:latin typeface="Trebuchet MS" pitchFamily="34" charset="0"/>
              </a:rPr>
              <a:t>If you are using an older version of PowerPoint some template features may not work properly.</a:t>
            </a:r>
            <a:endParaRPr lang="en-US" sz="4000" b="1" dirty="0" smtClean="0">
              <a:solidFill>
                <a:srgbClr val="FFFF00"/>
              </a:solidFill>
              <a:latin typeface="Trebuchet MS" pitchFamily="34" charset="0"/>
            </a:endParaRPr>
          </a:p>
          <a:p>
            <a:pPr defTabSz="3134780"/>
            <a:endParaRPr lang="en-US" sz="4000" b="1" dirty="0" smtClean="0">
              <a:solidFill>
                <a:srgbClr val="FFFF00"/>
              </a:solidFill>
              <a:latin typeface="Trebuchet MS" pitchFamily="34" charset="0"/>
            </a:endParaRPr>
          </a:p>
          <a:p>
            <a:pPr algn="ctr"/>
            <a:r>
              <a:rPr lang="en-US" sz="4000" b="1" dirty="0" smtClean="0">
                <a:solidFill>
                  <a:schemeClr val="bg1"/>
                </a:solidFill>
                <a:latin typeface="Trebuchet MS" pitchFamily="34" charset="0"/>
              </a:rPr>
              <a:t>Using the template</a:t>
            </a:r>
            <a:endParaRPr lang="en-US" sz="4000" b="1" baseline="0" dirty="0" smtClean="0">
              <a:solidFill>
                <a:schemeClr val="bg1"/>
              </a:solidFill>
              <a:latin typeface="Trebuchet MS" pitchFamily="34" charset="0"/>
            </a:endParaRPr>
          </a:p>
          <a:p>
            <a:pPr algn="ctr"/>
            <a:endParaRPr lang="en-US" sz="3200" b="1" dirty="0" smtClean="0">
              <a:solidFill>
                <a:srgbClr val="FFFF00"/>
              </a:solidFill>
              <a:latin typeface="Trebuchet MS" pitchFamily="34" charset="0"/>
            </a:endParaRPr>
          </a:p>
          <a:p>
            <a:pPr marL="0" marR="0" indent="0" algn="l" defTabSz="3134780" rtl="0" eaLnBrk="1" fontAlgn="auto" latinLnBrk="0" hangingPunct="1">
              <a:lnSpc>
                <a:spcPct val="100000"/>
              </a:lnSpc>
              <a:spcBef>
                <a:spcPts val="0"/>
              </a:spcBef>
              <a:spcAft>
                <a:spcPts val="0"/>
              </a:spcAft>
              <a:buClrTx/>
              <a:buSzTx/>
              <a:buFontTx/>
              <a:buNone/>
              <a:tabLst/>
              <a:defRPr/>
            </a:pPr>
            <a:r>
              <a:rPr lang="en-US" sz="3200" b="1" dirty="0" smtClean="0">
                <a:solidFill>
                  <a:srgbClr val="FFFF00"/>
                </a:solidFill>
                <a:latin typeface="Trebuchet MS" pitchFamily="34" charset="0"/>
              </a:rPr>
              <a:t>Verifying the quality of your graphics</a:t>
            </a:r>
          </a:p>
          <a:p>
            <a:pPr defTabSz="3134780"/>
            <a:r>
              <a:rPr lang="en-US" sz="3200" dirty="0" smtClean="0">
                <a:latin typeface="Trebuchet MS" pitchFamily="34" charset="0"/>
              </a:rPr>
              <a:t>Go to the </a:t>
            </a:r>
            <a:r>
              <a:rPr lang="en-US" sz="3200" baseline="0" dirty="0" smtClean="0">
                <a:latin typeface="Trebuchet MS" pitchFamily="34" charset="0"/>
              </a:rPr>
              <a:t>VIEW menu and click on ZOOM to set your preferred magnification. This template is at 100% the size of the final poster. All text and graphics will be printed at 100% their size. To see what your poster will look like when printed, set the zoom to 100% and evaluate the quality of all your graphics before you submit your poster for printing.</a:t>
            </a:r>
            <a:br>
              <a:rPr lang="en-US" sz="3200" baseline="0" dirty="0" smtClean="0">
                <a:latin typeface="Trebuchet MS" pitchFamily="34" charset="0"/>
              </a:rPr>
            </a:br>
            <a:endParaRPr lang="en-US" sz="3200" baseline="0" dirty="0" smtClean="0">
              <a:latin typeface="Trebuchet MS" pitchFamily="34" charset="0"/>
            </a:endParaRPr>
          </a:p>
          <a:p>
            <a:pPr defTabSz="3134780"/>
            <a:r>
              <a:rPr lang="en-US" sz="3200" b="1" dirty="0" smtClean="0">
                <a:solidFill>
                  <a:srgbClr val="FFFF00"/>
                </a:solidFill>
                <a:latin typeface="Trebuchet MS" pitchFamily="34" charset="0"/>
              </a:rPr>
              <a:t>Using the placeholders</a:t>
            </a:r>
          </a:p>
          <a:p>
            <a:pPr defTabSz="3134780"/>
            <a:r>
              <a:rPr lang="en-US" sz="3200" baseline="0" dirty="0" smtClean="0">
                <a:latin typeface="Trebuchet MS" pitchFamily="34" charset="0"/>
              </a:rPr>
              <a:t>To add text to this template click inside a placeholder and type in or paste your text. To move a placeholder, click on it </a:t>
            </a:r>
            <a:r>
              <a:rPr lang="en-US" sz="3200" u="sng" baseline="0" dirty="0" smtClean="0">
                <a:latin typeface="Trebuchet MS" pitchFamily="34" charset="0"/>
              </a:rPr>
              <a:t>once</a:t>
            </a:r>
            <a:r>
              <a:rPr lang="en-US" sz="3200" baseline="0" dirty="0" smtClean="0">
                <a:latin typeface="Trebuchet MS" pitchFamily="34" charset="0"/>
              </a:rPr>
              <a:t> (to select it), place your cursor on its frame and your cursor will change to this symbol:         Then, click </a:t>
            </a:r>
            <a:r>
              <a:rPr lang="en-US" sz="3200" u="sng" baseline="0" dirty="0" smtClean="0">
                <a:latin typeface="Trebuchet MS" pitchFamily="34" charset="0"/>
              </a:rPr>
              <a:t>once</a:t>
            </a:r>
            <a:r>
              <a:rPr lang="en-US" sz="3200" baseline="0" dirty="0" smtClean="0">
                <a:latin typeface="Trebuchet MS" pitchFamily="34" charset="0"/>
              </a:rPr>
              <a:t> and drag it to its new location where you can resize it as needed. Additional placeholders can be found on the left side of this template.</a:t>
            </a:r>
          </a:p>
          <a:p>
            <a:pPr defTabSz="3134780"/>
            <a:endParaRPr lang="en-US" sz="3200" b="1" baseline="0" dirty="0" smtClean="0">
              <a:solidFill>
                <a:srgbClr val="FFFF00"/>
              </a:solidFill>
              <a:latin typeface="Trebuchet MS" pitchFamily="34" charset="0"/>
            </a:endParaRPr>
          </a:p>
          <a:p>
            <a:pPr defTabSz="3134780"/>
            <a:r>
              <a:rPr lang="en-US" sz="3200" b="1" baseline="0" dirty="0" smtClean="0">
                <a:solidFill>
                  <a:srgbClr val="FFFF00"/>
                </a:solidFill>
                <a:latin typeface="Trebuchet MS" pitchFamily="34" charset="0"/>
              </a:rPr>
              <a:t>Modifying the layout</a:t>
            </a:r>
          </a:p>
          <a:p>
            <a:pPr defTabSz="3134780"/>
            <a:r>
              <a:rPr lang="en-US" sz="3200" dirty="0" smtClean="0">
                <a:latin typeface="Trebuchet MS" pitchFamily="34" charset="0"/>
              </a:rPr>
              <a:t>This template has four</a:t>
            </a:r>
            <a:endParaRPr lang="en-US" sz="3200" baseline="0" dirty="0" smtClean="0">
              <a:latin typeface="Trebuchet MS" pitchFamily="34" charset="0"/>
            </a:endParaRPr>
          </a:p>
          <a:p>
            <a:pPr defTabSz="3134780"/>
            <a:r>
              <a:rPr lang="en-US" sz="3200" baseline="0" dirty="0" smtClean="0">
                <a:latin typeface="Trebuchet MS" pitchFamily="34" charset="0"/>
              </a:rPr>
              <a:t>different column layouts. </a:t>
            </a:r>
          </a:p>
          <a:p>
            <a:pPr defTabSz="3134780"/>
            <a:r>
              <a:rPr lang="en-US" sz="3200" u="sng" baseline="0" dirty="0" smtClean="0">
                <a:latin typeface="Trebuchet MS" pitchFamily="34" charset="0"/>
              </a:rPr>
              <a:t>Right-click</a:t>
            </a:r>
            <a:r>
              <a:rPr lang="en-US" sz="3200" baseline="0" dirty="0" smtClean="0">
                <a:latin typeface="Trebuchet MS" pitchFamily="34" charset="0"/>
              </a:rPr>
              <a:t> your mouse</a:t>
            </a:r>
          </a:p>
          <a:p>
            <a:pPr defTabSz="3134780"/>
            <a:r>
              <a:rPr lang="en-US" sz="3200" baseline="0" dirty="0" smtClean="0">
                <a:latin typeface="Trebuchet MS" pitchFamily="34" charset="0"/>
              </a:rPr>
              <a:t>on the background and </a:t>
            </a:r>
          </a:p>
          <a:p>
            <a:pPr defTabSz="3134780"/>
            <a:r>
              <a:rPr lang="en-US" sz="3200" baseline="0" dirty="0" smtClean="0">
                <a:latin typeface="Trebuchet MS" pitchFamily="34" charset="0"/>
              </a:rPr>
              <a:t>click on “Layout” to see </a:t>
            </a:r>
          </a:p>
          <a:p>
            <a:pPr defTabSz="3134780"/>
            <a:r>
              <a:rPr lang="en-US" sz="3200" baseline="0" dirty="0" smtClean="0">
                <a:latin typeface="Trebuchet MS" pitchFamily="34" charset="0"/>
              </a:rPr>
              <a:t>the layout options.</a:t>
            </a:r>
            <a:endParaRPr lang="en-US" sz="3200" dirty="0" smtClean="0">
              <a:latin typeface="Trebuchet MS" pitchFamily="34" charset="0"/>
            </a:endParaRPr>
          </a:p>
          <a:p>
            <a:pPr marL="0" marR="0" indent="0" algn="l" defTabSz="3134780" rtl="0" eaLnBrk="1" fontAlgn="auto" latinLnBrk="0" hangingPunct="1">
              <a:lnSpc>
                <a:spcPct val="100000"/>
              </a:lnSpc>
              <a:spcBef>
                <a:spcPts val="0"/>
              </a:spcBef>
              <a:spcAft>
                <a:spcPts val="0"/>
              </a:spcAft>
              <a:buClrTx/>
              <a:buSzTx/>
              <a:buFontTx/>
              <a:buNone/>
              <a:tabLst/>
              <a:defRPr/>
            </a:pPr>
            <a:r>
              <a:rPr lang="en-US" sz="3200" baseline="0" dirty="0" smtClean="0">
                <a:latin typeface="Trebuchet MS" pitchFamily="34" charset="0"/>
              </a:rPr>
              <a:t>The columns in the provided layouts are fixed and cannot be moved but advanced users can modify any layout by going to VIEW and then SLIDE MASTER.</a:t>
            </a:r>
          </a:p>
          <a:p>
            <a:pPr marL="0" marR="0" indent="0" algn="l" defTabSz="3134780" rtl="0" eaLnBrk="1" fontAlgn="auto" latinLnBrk="0" hangingPunct="1">
              <a:lnSpc>
                <a:spcPct val="100000"/>
              </a:lnSpc>
              <a:spcBef>
                <a:spcPts val="0"/>
              </a:spcBef>
              <a:spcAft>
                <a:spcPts val="0"/>
              </a:spcAft>
              <a:buClrTx/>
              <a:buSzTx/>
              <a:buFontTx/>
              <a:buNone/>
              <a:tabLst/>
              <a:defRPr/>
            </a:pPr>
            <a:endParaRPr lang="en-US" sz="3200" baseline="0" dirty="0" smtClean="0">
              <a:latin typeface="Trebuchet MS" pitchFamily="34" charset="0"/>
            </a:endParaRPr>
          </a:p>
          <a:p>
            <a:pPr defTabSz="3134780"/>
            <a:r>
              <a:rPr lang="en-US" sz="3200" b="1" baseline="0" dirty="0" smtClean="0">
                <a:solidFill>
                  <a:srgbClr val="FFFF00"/>
                </a:solidFill>
                <a:latin typeface="Trebuchet MS" pitchFamily="34" charset="0"/>
              </a:rPr>
              <a:t>Importing text and graphics from external sources</a:t>
            </a:r>
          </a:p>
          <a:p>
            <a:pPr defTabSz="3134780"/>
            <a:r>
              <a:rPr lang="en-US" sz="3200" b="1" u="sng" baseline="0" dirty="0" smtClean="0">
                <a:latin typeface="Trebuchet MS" pitchFamily="34" charset="0"/>
              </a:rPr>
              <a:t>TEXT: </a:t>
            </a:r>
            <a:r>
              <a:rPr lang="en-US" sz="3200" baseline="0" dirty="0" smtClean="0">
                <a:latin typeface="Trebuchet MS" pitchFamily="34" charset="0"/>
              </a:rPr>
              <a:t>Paste or type your text into a pre-existing placeholder or drag in a new placeholder from the left side of the template. Move it anywhere as needed.</a:t>
            </a:r>
          </a:p>
          <a:p>
            <a:pPr defTabSz="3134780"/>
            <a:r>
              <a:rPr lang="en-US" sz="3200" b="1" u="sng" baseline="0" dirty="0" smtClean="0">
                <a:latin typeface="Trebuchet MS" pitchFamily="34" charset="0"/>
              </a:rPr>
              <a:t>PHOTOS: </a:t>
            </a:r>
            <a:r>
              <a:rPr lang="en-US" sz="3200" baseline="0" dirty="0" smtClean="0">
                <a:latin typeface="Trebuchet MS" pitchFamily="34" charset="0"/>
              </a:rPr>
              <a:t>Drag in a picture placeholder, size it </a:t>
            </a:r>
            <a:r>
              <a:rPr lang="en-US" sz="3200" u="sng" baseline="0" dirty="0" smtClean="0">
                <a:latin typeface="Trebuchet MS" pitchFamily="34" charset="0"/>
              </a:rPr>
              <a:t>first</a:t>
            </a:r>
            <a:r>
              <a:rPr lang="en-US" sz="3200" baseline="0" dirty="0" smtClean="0">
                <a:latin typeface="Trebuchet MS" pitchFamily="34" charset="0"/>
              </a:rPr>
              <a:t>, click in it and insert a photo from the menu.</a:t>
            </a:r>
          </a:p>
          <a:p>
            <a:pPr defTabSz="3134780"/>
            <a:r>
              <a:rPr lang="en-US" sz="3200" b="1" u="sng" baseline="0" dirty="0" smtClean="0">
                <a:latin typeface="Trebuchet MS" pitchFamily="34" charset="0"/>
              </a:rPr>
              <a:t>TABLES: </a:t>
            </a:r>
            <a:r>
              <a:rPr lang="en-US" sz="3200" baseline="0" dirty="0" smtClean="0">
                <a:latin typeface="Trebuchet MS" pitchFamily="34" charset="0"/>
              </a:rPr>
              <a:t>You can copy and paste a table from an external document onto this poster template. To adjust  the way the text fits within the cells of a table that has been pasted, </a:t>
            </a:r>
            <a:r>
              <a:rPr lang="en-US" sz="3200" u="sng" baseline="0" dirty="0" smtClean="0">
                <a:latin typeface="Trebuchet MS" pitchFamily="34" charset="0"/>
              </a:rPr>
              <a:t>right-click</a:t>
            </a:r>
            <a:r>
              <a:rPr lang="en-US" sz="3200" baseline="0" dirty="0" smtClean="0">
                <a:latin typeface="Trebuchet MS" pitchFamily="34" charset="0"/>
              </a:rPr>
              <a:t> on the table, click FORMAT SHAPE  then click on TEXT BOX and change the INTERNAL MARGIN values to 0.25</a:t>
            </a:r>
          </a:p>
          <a:p>
            <a:pPr defTabSz="3134780"/>
            <a:endParaRPr lang="en-US" sz="3200" baseline="0" dirty="0" smtClean="0">
              <a:latin typeface="Trebuchet MS" pitchFamily="34" charset="0"/>
            </a:endParaRPr>
          </a:p>
          <a:p>
            <a:pPr defTabSz="3134780"/>
            <a:r>
              <a:rPr lang="en-US" sz="3200" b="1" baseline="0" dirty="0" smtClean="0">
                <a:solidFill>
                  <a:srgbClr val="FFFF00"/>
                </a:solidFill>
                <a:latin typeface="Trebuchet MS" pitchFamily="34" charset="0"/>
              </a:rPr>
              <a:t>Modifying the color scheme</a:t>
            </a:r>
          </a:p>
          <a:p>
            <a:pPr defTabSz="3134780"/>
            <a:r>
              <a:rPr lang="en-US" sz="3200" baseline="0" dirty="0" smtClean="0">
                <a:latin typeface="Trebuchet MS" pitchFamily="34" charset="0"/>
              </a:rPr>
              <a:t>To change the color scheme of this template go to the “Design” menu and click on “Colors”. You can choose from the provide color combinations or you can create your own.</a:t>
            </a:r>
          </a:p>
          <a:p>
            <a:pPr defTabSz="3134780"/>
            <a:endParaRPr lang="en-US" sz="3200" baseline="0" dirty="0" smtClean="0">
              <a:latin typeface="Trebuchet MS" pitchFamily="34" charset="0"/>
            </a:endParaRPr>
          </a:p>
          <a:p>
            <a:pPr defTabSz="3134780"/>
            <a:endParaRPr lang="en-US" sz="3200" baseline="0" dirty="0" smtClean="0">
              <a:latin typeface="Trebuchet MS" pitchFamily="34" charset="0"/>
            </a:endParaRPr>
          </a:p>
          <a:p>
            <a:pPr defTabSz="4389219"/>
            <a:endParaRPr lang="en-US" sz="2000" baseline="0" dirty="0" smtClean="0">
              <a:latin typeface="Trebuchet MS" pitchFamily="34" charset="0"/>
            </a:endParaRPr>
          </a:p>
          <a:p>
            <a:pPr defTabSz="4389219"/>
            <a:endParaRPr lang="en-US" sz="2000" dirty="0" smtClean="0">
              <a:latin typeface="Trebuchet MS" pitchFamily="34" charset="0"/>
            </a:endParaRPr>
          </a:p>
          <a:p>
            <a:pPr algn="ctr"/>
            <a:endParaRPr lang="en-US" sz="2000" b="1" dirty="0" smtClean="0">
              <a:solidFill>
                <a:schemeClr val="bg1"/>
              </a:solidFill>
              <a:latin typeface="Trebuchet MS" pitchFamily="34" charset="0"/>
            </a:endParaRPr>
          </a:p>
          <a:p>
            <a:pPr defTabSz="4389219"/>
            <a:endParaRPr lang="en-US" sz="2000" b="1" dirty="0" smtClean="0">
              <a:solidFill>
                <a:srgbClr val="FFFF00"/>
              </a:solidFill>
              <a:latin typeface="Trebuchet MS" pitchFamily="34" charset="0"/>
            </a:endParaRPr>
          </a:p>
          <a:p>
            <a:pPr algn="ctr"/>
            <a:endParaRPr lang="en-US" sz="3200" b="1" dirty="0">
              <a:latin typeface="Trebuchet MS" pitchFamily="34" charset="0"/>
            </a:endParaRPr>
          </a:p>
        </p:txBody>
      </p:sp>
      <p:sp>
        <p:nvSpPr>
          <p:cNvPr id="27" name="Rectangle 26"/>
          <p:cNvSpPr/>
          <p:nvPr/>
        </p:nvSpPr>
        <p:spPr>
          <a:xfrm>
            <a:off x="-10402388" y="-19596"/>
            <a:ext cx="10050462" cy="329184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82872" tIns="365741" rIns="182872" bIns="182872" rtlCol="0" anchor="t" anchorCtr="0"/>
          <a:lstStyle/>
          <a:p>
            <a:pPr algn="ctr"/>
            <a:r>
              <a:rPr lang="en-US" sz="4400" b="1" dirty="0" smtClean="0">
                <a:solidFill>
                  <a:schemeClr val="bg1"/>
                </a:solidFill>
                <a:latin typeface="Trebuchet MS" pitchFamily="34" charset="0"/>
              </a:rPr>
              <a:t>QUICK DESIGN</a:t>
            </a:r>
            <a:r>
              <a:rPr lang="en-US" sz="4400" b="1" baseline="0" dirty="0" smtClean="0">
                <a:solidFill>
                  <a:schemeClr val="bg1"/>
                </a:solidFill>
                <a:latin typeface="Trebuchet MS" pitchFamily="34" charset="0"/>
              </a:rPr>
              <a:t> </a:t>
            </a:r>
            <a:r>
              <a:rPr lang="en-US" sz="4400" b="1" dirty="0" smtClean="0">
                <a:solidFill>
                  <a:schemeClr val="bg1"/>
                </a:solidFill>
                <a:latin typeface="Trebuchet MS" pitchFamily="34" charset="0"/>
              </a:rPr>
              <a:t>GUIDE</a:t>
            </a:r>
          </a:p>
          <a:p>
            <a:pPr algn="ctr"/>
            <a:r>
              <a:rPr lang="en-US" sz="4000" b="1" dirty="0" smtClean="0">
                <a:solidFill>
                  <a:srgbClr val="FFFF00"/>
                </a:solidFill>
                <a:latin typeface="Trebuchet MS" pitchFamily="34" charset="0"/>
              </a:rPr>
              <a:t>(--THIS SECTION DOES NOT PRINT--)</a:t>
            </a:r>
          </a:p>
          <a:p>
            <a:pPr algn="ctr"/>
            <a:endParaRPr lang="en-US" sz="3200" b="1" dirty="0" smtClean="0">
              <a:latin typeface="Trebuchet MS" pitchFamily="34" charset="0"/>
            </a:endParaRPr>
          </a:p>
          <a:p>
            <a:pPr defTabSz="4389219"/>
            <a:r>
              <a:rPr lang="en-US" sz="3200" dirty="0" smtClean="0">
                <a:latin typeface="Trebuchet MS" pitchFamily="34" charset="0"/>
              </a:rPr>
              <a:t>This PowerPoint</a:t>
            </a:r>
            <a:r>
              <a:rPr lang="en-US" sz="3200" baseline="0" dirty="0" smtClean="0">
                <a:latin typeface="Trebuchet MS" pitchFamily="34" charset="0"/>
              </a:rPr>
              <a:t> </a:t>
            </a:r>
            <a:r>
              <a:rPr lang="en-US" sz="3200" dirty="0" smtClean="0">
                <a:latin typeface="Trebuchet MS" pitchFamily="34" charset="0"/>
              </a:rPr>
              <a:t>2007 template produces</a:t>
            </a:r>
            <a:r>
              <a:rPr lang="en-US" sz="3200" baseline="0" dirty="0" smtClean="0">
                <a:latin typeface="Trebuchet MS" pitchFamily="34" charset="0"/>
              </a:rPr>
              <a:t> </a:t>
            </a:r>
            <a:r>
              <a:rPr lang="en-US" sz="3200" dirty="0" smtClean="0">
                <a:latin typeface="Trebuchet MS" pitchFamily="34" charset="0"/>
              </a:rPr>
              <a:t>a 36”x48” professional  poster. It</a:t>
            </a:r>
            <a:r>
              <a:rPr lang="en-US" sz="3200" baseline="0" dirty="0" smtClean="0">
                <a:latin typeface="Trebuchet MS" pitchFamily="34" charset="0"/>
              </a:rPr>
              <a:t> </a:t>
            </a:r>
            <a:r>
              <a:rPr lang="en-US" sz="3200" dirty="0" smtClean="0">
                <a:latin typeface="Trebuchet MS" pitchFamily="34" charset="0"/>
              </a:rPr>
              <a:t>will save you valuable time placing titles, subtitles,</a:t>
            </a:r>
            <a:r>
              <a:rPr lang="en-US" sz="3200" baseline="0" dirty="0" smtClean="0">
                <a:latin typeface="Trebuchet MS" pitchFamily="34" charset="0"/>
              </a:rPr>
              <a:t> text, and graphics</a:t>
            </a:r>
            <a:r>
              <a:rPr lang="en-US" sz="3200" dirty="0" smtClean="0">
                <a:latin typeface="Trebuchet MS" pitchFamily="34" charset="0"/>
              </a:rPr>
              <a:t>. </a:t>
            </a:r>
          </a:p>
          <a:p>
            <a:pPr defTabSz="4389219"/>
            <a:endParaRPr lang="en-US" sz="3200" dirty="0" smtClean="0">
              <a:latin typeface="Trebuchet MS" pitchFamily="34" charset="0"/>
            </a:endParaRPr>
          </a:p>
          <a:p>
            <a:pPr defTabSz="4389219"/>
            <a:r>
              <a:rPr lang="en-US" sz="3200" dirty="0" smtClean="0">
                <a:latin typeface="Trebuchet MS" pitchFamily="34" charset="0"/>
              </a:rPr>
              <a:t>Use it to create your presentation. Then send</a:t>
            </a:r>
            <a:r>
              <a:rPr lang="en-US" sz="3200" baseline="0" dirty="0" smtClean="0">
                <a:latin typeface="Trebuchet MS" pitchFamily="34" charset="0"/>
              </a:rPr>
              <a:t> it </a:t>
            </a:r>
            <a:r>
              <a:rPr lang="en-US" sz="3200" dirty="0" smtClean="0">
                <a:latin typeface="Trebuchet MS" pitchFamily="34" charset="0"/>
              </a:rPr>
              <a:t>to </a:t>
            </a:r>
            <a:r>
              <a:rPr lang="en-US" sz="3200" b="1" dirty="0" smtClean="0">
                <a:latin typeface="Trebuchet MS" pitchFamily="34" charset="0"/>
              </a:rPr>
              <a:t>PosterPresentations.com</a:t>
            </a:r>
            <a:r>
              <a:rPr lang="en-US" sz="3200" dirty="0" smtClean="0">
                <a:latin typeface="Trebuchet MS" pitchFamily="34" charset="0"/>
              </a:rPr>
              <a:t> for premium quality, same day affordable printing.</a:t>
            </a:r>
            <a:br>
              <a:rPr lang="en-US" sz="3200" dirty="0" smtClean="0">
                <a:latin typeface="Trebuchet MS" pitchFamily="34" charset="0"/>
              </a:rPr>
            </a:br>
            <a:endParaRPr lang="en-US" sz="3200" dirty="0" smtClean="0">
              <a:latin typeface="Trebuchet MS" pitchFamily="34" charset="0"/>
            </a:endParaRPr>
          </a:p>
          <a:p>
            <a:pPr defTabSz="4389219"/>
            <a:r>
              <a:rPr lang="en-US" sz="3200" dirty="0" smtClean="0">
                <a:latin typeface="Trebuchet MS" pitchFamily="34" charset="0"/>
              </a:rPr>
              <a:t>We provide a series of </a:t>
            </a:r>
            <a:r>
              <a:rPr lang="en-US" sz="3200" b="1" dirty="0" smtClean="0">
                <a:latin typeface="Trebuchet MS" pitchFamily="34" charset="0"/>
              </a:rPr>
              <a:t>online tutorials</a:t>
            </a:r>
            <a:r>
              <a:rPr lang="en-US" sz="3200" dirty="0" smtClean="0">
                <a:latin typeface="Trebuchet MS" pitchFamily="34" charset="0"/>
              </a:rPr>
              <a:t> that will guide you through the poster design process and answer your poster production questions. </a:t>
            </a:r>
          </a:p>
          <a:p>
            <a:pPr defTabSz="4389219"/>
            <a:endParaRPr lang="en-US" sz="3200" dirty="0" smtClean="0">
              <a:latin typeface="Trebuchet MS" pitchFamily="34" charset="0"/>
            </a:endParaRPr>
          </a:p>
          <a:p>
            <a:pPr defTabSz="4389219"/>
            <a:r>
              <a:rPr lang="en-US" sz="3200" dirty="0" smtClean="0">
                <a:latin typeface="Trebuchet MS" pitchFamily="34" charset="0"/>
              </a:rPr>
              <a:t>View our online</a:t>
            </a:r>
            <a:r>
              <a:rPr lang="en-US" sz="3200" baseline="0" dirty="0" smtClean="0">
                <a:latin typeface="Trebuchet MS" pitchFamily="34" charset="0"/>
              </a:rPr>
              <a:t> tutorials at:</a:t>
            </a:r>
            <a:r>
              <a:rPr lang="en-US" sz="3200" dirty="0" smtClean="0">
                <a:latin typeface="Trebuchet MS" pitchFamily="34" charset="0"/>
              </a:rPr>
              <a:t/>
            </a:r>
            <a:br>
              <a:rPr lang="en-US" sz="3200" dirty="0" smtClean="0">
                <a:latin typeface="Trebuchet MS" pitchFamily="34" charset="0"/>
              </a:rPr>
            </a:br>
            <a:r>
              <a:rPr lang="en-US" sz="3200" dirty="0" smtClean="0">
                <a:solidFill>
                  <a:srgbClr val="FFFF00"/>
                </a:solidFill>
                <a:latin typeface="Trebuchet MS" pitchFamily="34" charset="0"/>
              </a:rPr>
              <a:t> http://bit.ly/Poster_creation_help </a:t>
            </a:r>
            <a:r>
              <a:rPr lang="en-US" sz="3200" dirty="0" smtClean="0">
                <a:latin typeface="Trebuchet MS" pitchFamily="34" charset="0"/>
              </a:rPr>
              <a:t/>
            </a:r>
            <a:br>
              <a:rPr lang="en-US" sz="3200" dirty="0" smtClean="0">
                <a:latin typeface="Trebuchet MS" pitchFamily="34" charset="0"/>
              </a:rPr>
            </a:br>
            <a:r>
              <a:rPr lang="en-US" sz="3200" dirty="0" smtClean="0">
                <a:latin typeface="Trebuchet MS" pitchFamily="34" charset="0"/>
              </a:rPr>
              <a:t>(copy</a:t>
            </a:r>
            <a:r>
              <a:rPr lang="en-US" sz="3200" baseline="0" dirty="0" smtClean="0">
                <a:latin typeface="Trebuchet MS" pitchFamily="34" charset="0"/>
              </a:rPr>
              <a:t> and paste the link into your web browser).</a:t>
            </a:r>
          </a:p>
          <a:p>
            <a:pPr defTabSz="4389219"/>
            <a:endParaRPr lang="en-US" sz="3200" dirty="0" smtClean="0">
              <a:latin typeface="Trebuchet MS" pitchFamily="34" charset="0"/>
            </a:endParaRPr>
          </a:p>
          <a:p>
            <a:pPr defTabSz="4389219"/>
            <a:r>
              <a:rPr lang="en-US" sz="3200" dirty="0" smtClean="0">
                <a:latin typeface="Trebuchet MS" pitchFamily="34" charset="0"/>
              </a:rPr>
              <a:t>For assistance and to order your printed poster</a:t>
            </a:r>
            <a:r>
              <a:rPr lang="en-US" sz="3200" dirty="0" smtClean="0">
                <a:solidFill>
                  <a:schemeClr val="bg1"/>
                </a:solidFill>
                <a:latin typeface="Trebuchet MS" pitchFamily="34" charset="0"/>
              </a:rPr>
              <a:t> call </a:t>
            </a:r>
            <a:r>
              <a:rPr lang="en-US" sz="3200" b="1" dirty="0" smtClean="0">
                <a:solidFill>
                  <a:srgbClr val="FFFF00"/>
                </a:solidFill>
                <a:latin typeface="Trebuchet MS" pitchFamily="34" charset="0"/>
              </a:rPr>
              <a:t>PosterPresentations.com</a:t>
            </a:r>
            <a:r>
              <a:rPr lang="en-US" sz="3200" dirty="0" smtClean="0">
                <a:solidFill>
                  <a:srgbClr val="FFFF00"/>
                </a:solidFill>
                <a:latin typeface="Trebuchet MS" pitchFamily="34" charset="0"/>
              </a:rPr>
              <a:t> </a:t>
            </a:r>
            <a:r>
              <a:rPr lang="en-US" sz="3200" dirty="0" smtClean="0">
                <a:latin typeface="Trebuchet MS" pitchFamily="34" charset="0"/>
              </a:rPr>
              <a:t>at </a:t>
            </a:r>
            <a:r>
              <a:rPr lang="en-US" sz="4000" b="1" dirty="0" smtClean="0">
                <a:solidFill>
                  <a:srgbClr val="FFFF00"/>
                </a:solidFill>
                <a:latin typeface="Trebuchet MS" pitchFamily="34" charset="0"/>
              </a:rPr>
              <a:t>1.866.649.3004</a:t>
            </a:r>
          </a:p>
          <a:p>
            <a:pPr defTabSz="4389219"/>
            <a:endParaRPr lang="en-US" sz="4000" b="1" dirty="0" smtClean="0">
              <a:solidFill>
                <a:srgbClr val="FFFF00"/>
              </a:solidFill>
              <a:latin typeface="Trebuchet MS" pitchFamily="34" charset="0"/>
            </a:endParaRPr>
          </a:p>
          <a:p>
            <a:pPr defTabSz="4389219"/>
            <a:endParaRPr lang="en-US" sz="4000" b="1" dirty="0" smtClean="0">
              <a:solidFill>
                <a:srgbClr val="FFFF00"/>
              </a:solidFill>
              <a:latin typeface="Trebuchet MS" pitchFamily="34" charset="0"/>
            </a:endParaRPr>
          </a:p>
          <a:p>
            <a:pPr algn="ctr"/>
            <a:r>
              <a:rPr lang="en-US" sz="4400" b="1" dirty="0" smtClean="0">
                <a:solidFill>
                  <a:schemeClr val="bg1"/>
                </a:solidFill>
                <a:latin typeface="Trebuchet MS" pitchFamily="34" charset="0"/>
              </a:rPr>
              <a:t>Object Placeholders</a:t>
            </a:r>
          </a:p>
          <a:p>
            <a:pPr algn="ctr"/>
            <a:endParaRPr lang="en-US" sz="4400" b="1" dirty="0" smtClean="0">
              <a:solidFill>
                <a:schemeClr val="bg1"/>
              </a:solidFill>
              <a:latin typeface="Trebuchet MS" pitchFamily="34" charset="0"/>
            </a:endParaRPr>
          </a:p>
          <a:p>
            <a:pPr defTabSz="4389219"/>
            <a:r>
              <a:rPr lang="en-US" sz="3200" dirty="0" smtClean="0">
                <a:latin typeface="Trebuchet MS" pitchFamily="34" charset="0"/>
              </a:rPr>
              <a:t>Use the placeholders provided below to add new elements to your poster:</a:t>
            </a:r>
            <a:r>
              <a:rPr lang="en-US" sz="3200" baseline="0" dirty="0" smtClean="0">
                <a:latin typeface="Trebuchet MS" pitchFamily="34" charset="0"/>
              </a:rPr>
              <a:t> </a:t>
            </a:r>
            <a:r>
              <a:rPr lang="en-US" sz="3200" dirty="0" smtClean="0">
                <a:latin typeface="Trebuchet MS" pitchFamily="34" charset="0"/>
              </a:rPr>
              <a:t>Drag a placeholder onto the</a:t>
            </a:r>
            <a:r>
              <a:rPr lang="en-US" sz="3200" baseline="0" dirty="0" smtClean="0">
                <a:latin typeface="Trebuchet MS" pitchFamily="34" charset="0"/>
              </a:rPr>
              <a:t> poster area,</a:t>
            </a:r>
            <a:r>
              <a:rPr lang="en-US" sz="3200" dirty="0" smtClean="0">
                <a:latin typeface="Trebuchet MS" pitchFamily="34" charset="0"/>
              </a:rPr>
              <a:t> size it, and click it to edit.</a:t>
            </a:r>
          </a:p>
          <a:p>
            <a:pPr defTabSz="4389219"/>
            <a:endParaRPr lang="en-US" sz="3200" dirty="0" smtClean="0">
              <a:latin typeface="Trebuchet MS" pitchFamily="34" charset="0"/>
            </a:endParaRPr>
          </a:p>
          <a:p>
            <a:pPr defTabSz="4389219"/>
            <a:r>
              <a:rPr lang="en-US" sz="3200" b="1" dirty="0" smtClean="0">
                <a:solidFill>
                  <a:srgbClr val="FFFF00"/>
                </a:solidFill>
                <a:latin typeface="Trebuchet MS" pitchFamily="34" charset="0"/>
              </a:rPr>
              <a:t>Section Header placeholder</a:t>
            </a:r>
          </a:p>
          <a:p>
            <a:pPr defTabSz="4389219"/>
            <a:r>
              <a:rPr lang="en-US" sz="3200" dirty="0" smtClean="0">
                <a:latin typeface="Trebuchet MS" pitchFamily="34" charset="0"/>
              </a:rPr>
              <a:t>Move</a:t>
            </a:r>
            <a:r>
              <a:rPr lang="en-US" sz="3200" baseline="0" dirty="0" smtClean="0">
                <a:latin typeface="Trebuchet MS" pitchFamily="34" charset="0"/>
              </a:rPr>
              <a:t> this preformatted section header placeholder to the poster area to add another section header. Use section headers to separate topics or concepts within your presentation. </a:t>
            </a:r>
          </a:p>
          <a:p>
            <a:pPr defTabSz="4389219"/>
            <a:endParaRPr lang="en-US" sz="3200" baseline="0" dirty="0" smtClean="0">
              <a:latin typeface="Trebuchet MS" pitchFamily="34" charset="0"/>
            </a:endParaRPr>
          </a:p>
          <a:p>
            <a:pPr defTabSz="4389219"/>
            <a:endParaRPr lang="en-US" sz="3200" dirty="0" smtClean="0">
              <a:latin typeface="Trebuchet MS" pitchFamily="34" charset="0"/>
            </a:endParaRPr>
          </a:p>
          <a:p>
            <a:pPr defTabSz="4389219"/>
            <a:endParaRPr lang="en-US" sz="3200" b="1" dirty="0" smtClean="0">
              <a:solidFill>
                <a:srgbClr val="FFFF00"/>
              </a:solidFill>
              <a:latin typeface="Trebuchet MS" pitchFamily="34" charset="0"/>
            </a:endParaRPr>
          </a:p>
          <a:p>
            <a:pPr defTabSz="4389219"/>
            <a:r>
              <a:rPr lang="en-US" sz="3200" b="1" dirty="0" smtClean="0">
                <a:solidFill>
                  <a:srgbClr val="FFFF00"/>
                </a:solidFill>
                <a:latin typeface="Trebuchet MS" pitchFamily="34" charset="0"/>
              </a:rPr>
              <a:t>Text placeholder</a:t>
            </a:r>
          </a:p>
          <a:p>
            <a:pPr defTabSz="4389219"/>
            <a:r>
              <a:rPr lang="en-US" sz="3200" baseline="0" dirty="0" smtClean="0">
                <a:latin typeface="Trebuchet MS" pitchFamily="34" charset="0"/>
              </a:rPr>
              <a:t>Move this preformatted text placeholder to the poster to add a new body of text.</a:t>
            </a:r>
          </a:p>
          <a:p>
            <a:pPr defTabSz="4389219"/>
            <a:endParaRPr lang="en-US" sz="3200" baseline="0" dirty="0" smtClean="0">
              <a:latin typeface="Trebuchet MS" pitchFamily="34" charset="0"/>
            </a:endParaRPr>
          </a:p>
          <a:p>
            <a:pPr defTabSz="4389219"/>
            <a:endParaRPr lang="en-US" sz="3200" baseline="0" dirty="0" smtClean="0">
              <a:latin typeface="Trebuchet MS" pitchFamily="34" charset="0"/>
            </a:endParaRPr>
          </a:p>
          <a:p>
            <a:pPr defTabSz="4389219"/>
            <a:endParaRPr lang="en-US" sz="3200" baseline="0" dirty="0" smtClean="0">
              <a:latin typeface="Trebuchet MS" pitchFamily="34" charset="0"/>
            </a:endParaRPr>
          </a:p>
          <a:p>
            <a:pPr defTabSz="4389219"/>
            <a:endParaRPr lang="en-US" sz="3200" b="1" baseline="0" dirty="0" smtClean="0">
              <a:solidFill>
                <a:srgbClr val="FFFF00"/>
              </a:solidFill>
              <a:latin typeface="Trebuchet MS" pitchFamily="34" charset="0"/>
            </a:endParaRPr>
          </a:p>
          <a:p>
            <a:pPr defTabSz="4389219"/>
            <a:r>
              <a:rPr lang="en-US" sz="3200" b="1" baseline="0" dirty="0" smtClean="0">
                <a:solidFill>
                  <a:srgbClr val="FFFF00"/>
                </a:solidFill>
                <a:latin typeface="Trebuchet MS" pitchFamily="34" charset="0"/>
              </a:rPr>
              <a:t>Picture placeholder</a:t>
            </a:r>
          </a:p>
          <a:p>
            <a:pPr defTabSz="4389219"/>
            <a:r>
              <a:rPr lang="en-US" sz="3200" baseline="0" dirty="0" smtClean="0">
                <a:latin typeface="Trebuchet MS" pitchFamily="34" charset="0"/>
              </a:rPr>
              <a:t>Move this graphic placeholder onto your poster, size it first, and then click it to add a picture to the poster.</a:t>
            </a:r>
          </a:p>
          <a:p>
            <a:pPr defTabSz="4389219"/>
            <a:endParaRPr lang="en-US" sz="3200" baseline="0" dirty="0" smtClean="0">
              <a:latin typeface="Trebuchet MS" pitchFamily="34" charset="0"/>
            </a:endParaRPr>
          </a:p>
          <a:p>
            <a:pPr defTabSz="4389219"/>
            <a:endParaRPr lang="en-US" sz="3200" baseline="0" dirty="0" smtClean="0">
              <a:latin typeface="Trebuchet MS" pitchFamily="34" charset="0"/>
            </a:endParaRPr>
          </a:p>
          <a:p>
            <a:pPr defTabSz="4389219"/>
            <a:endParaRPr lang="en-US" sz="3200" baseline="0" dirty="0" smtClean="0">
              <a:latin typeface="Trebuchet MS" pitchFamily="34" charset="0"/>
            </a:endParaRPr>
          </a:p>
          <a:p>
            <a:pPr algn="ctr"/>
            <a:endParaRPr lang="en-US" sz="4400" b="1" dirty="0" smtClean="0">
              <a:solidFill>
                <a:schemeClr val="bg1"/>
              </a:solidFill>
              <a:latin typeface="Trebuchet MS" pitchFamily="34" charset="0"/>
            </a:endParaRPr>
          </a:p>
          <a:p>
            <a:pPr algn="ctr"/>
            <a:endParaRPr lang="en-US" sz="4400" b="1" dirty="0" smtClean="0">
              <a:solidFill>
                <a:schemeClr val="bg1"/>
              </a:solidFill>
              <a:latin typeface="Trebuchet MS" pitchFamily="34" charset="0"/>
            </a:endParaRPr>
          </a:p>
          <a:p>
            <a:pPr algn="ctr"/>
            <a:endParaRPr lang="en-US" sz="4400" b="1" dirty="0" smtClean="0">
              <a:solidFill>
                <a:schemeClr val="bg1"/>
              </a:solidFill>
              <a:latin typeface="Trebuchet MS" pitchFamily="34" charset="0"/>
            </a:endParaRPr>
          </a:p>
          <a:p>
            <a:pPr algn="ctr"/>
            <a:endParaRPr lang="en-US" sz="4400" b="1" dirty="0" smtClean="0">
              <a:solidFill>
                <a:schemeClr val="bg1"/>
              </a:solidFill>
              <a:latin typeface="Trebuchet MS" pitchFamily="34" charset="0"/>
            </a:endParaRPr>
          </a:p>
          <a:p>
            <a:pPr defTabSz="4389219"/>
            <a:endParaRPr lang="en-US" sz="3200" dirty="0" smtClean="0">
              <a:latin typeface="Trebuchet MS" pitchFamily="34" charset="0"/>
            </a:endParaRPr>
          </a:p>
          <a:p>
            <a:pPr algn="ctr"/>
            <a:endParaRPr lang="en-US" sz="3200" b="1" dirty="0" smtClean="0">
              <a:solidFill>
                <a:schemeClr val="bg1"/>
              </a:solidFill>
              <a:latin typeface="Trebuchet MS" pitchFamily="34" charset="0"/>
            </a:endParaRPr>
          </a:p>
          <a:p>
            <a:pPr defTabSz="4389219"/>
            <a:endParaRPr lang="en-US" sz="3200" b="1" dirty="0" smtClean="0">
              <a:solidFill>
                <a:srgbClr val="FFFF00"/>
              </a:solidFill>
              <a:latin typeface="Trebuchet MS" pitchFamily="34" charset="0"/>
            </a:endParaRPr>
          </a:p>
          <a:p>
            <a:pPr algn="ctr"/>
            <a:endParaRPr lang="en-US" sz="4400" b="1" dirty="0">
              <a:latin typeface="Trebuchet MS" pitchFamily="34" charset="0"/>
            </a:endParaRPr>
          </a:p>
        </p:txBody>
      </p:sp>
      <p:sp>
        <p:nvSpPr>
          <p:cNvPr id="28" name="Rectangle 27"/>
          <p:cNvSpPr/>
          <p:nvPr/>
        </p:nvSpPr>
        <p:spPr>
          <a:xfrm>
            <a:off x="-10370486" y="21297014"/>
            <a:ext cx="10018560" cy="7772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en-US" dirty="0"/>
          </a:p>
        </p:txBody>
      </p:sp>
      <p:pic>
        <p:nvPicPr>
          <p:cNvPr id="29" name="Picture 2"/>
          <p:cNvPicPr>
            <a:picLocks noChangeAspect="1" noChangeArrowheads="1"/>
          </p:cNvPicPr>
          <p:nvPr/>
        </p:nvPicPr>
        <p:blipFill>
          <a:blip r:embed="rId3" cstate="print"/>
          <a:srcRect/>
          <a:stretch>
            <a:fillRect/>
          </a:stretch>
        </p:blipFill>
        <p:spPr bwMode="auto">
          <a:xfrm>
            <a:off x="49098247" y="15525143"/>
            <a:ext cx="4741366" cy="3058182"/>
          </a:xfrm>
          <a:prstGeom prst="rect">
            <a:avLst/>
          </a:prstGeom>
          <a:noFill/>
          <a:ln w="9525">
            <a:noFill/>
            <a:miter lim="800000"/>
            <a:headEnd/>
            <a:tailEnd/>
          </a:ln>
          <a:effectLst/>
        </p:spPr>
      </p:pic>
      <p:pic>
        <p:nvPicPr>
          <p:cNvPr id="30" name="Picture 2"/>
          <p:cNvPicPr>
            <a:picLocks noChangeAspect="1" noChangeArrowheads="1"/>
          </p:cNvPicPr>
          <p:nvPr/>
        </p:nvPicPr>
        <p:blipFill>
          <a:blip r:embed="rId4" cstate="print"/>
          <a:srcRect/>
          <a:stretch>
            <a:fillRect/>
          </a:stretch>
        </p:blipFill>
        <p:spPr bwMode="auto">
          <a:xfrm>
            <a:off x="47342926" y="13118821"/>
            <a:ext cx="590550" cy="438150"/>
          </a:xfrm>
          <a:prstGeom prst="rect">
            <a:avLst/>
          </a:prstGeom>
          <a:noFill/>
          <a:ln w="9525">
            <a:solidFill>
              <a:schemeClr val="tx1"/>
            </a:solidFill>
            <a:miter lim="800000"/>
            <a:headEnd/>
            <a:tailEnd/>
          </a:ln>
          <a:effectLst/>
        </p:spPr>
      </p:pic>
      <p:sp>
        <p:nvSpPr>
          <p:cNvPr id="31" name="TextBox 30"/>
          <p:cNvSpPr txBox="1"/>
          <p:nvPr/>
        </p:nvSpPr>
        <p:spPr>
          <a:xfrm>
            <a:off x="44487740" y="30588807"/>
            <a:ext cx="9160286" cy="2185208"/>
          </a:xfrm>
          <a:prstGeom prst="rect">
            <a:avLst/>
          </a:prstGeom>
          <a:noFill/>
        </p:spPr>
        <p:txBody>
          <a:bodyPr wrap="square" lIns="91436" tIns="45717" rIns="91436" bIns="45717" rtlCol="0">
            <a:spAutoFit/>
          </a:bodyPr>
          <a:lstStyle/>
          <a:p>
            <a:r>
              <a:rPr lang="en-US" sz="3600" dirty="0" smtClean="0">
                <a:solidFill>
                  <a:schemeClr val="bg1"/>
                </a:solidFill>
              </a:rPr>
              <a:t>© 2011 PosterPresentations.com</a:t>
            </a:r>
            <a:br>
              <a:rPr lang="en-US" sz="3600" dirty="0" smtClean="0">
                <a:solidFill>
                  <a:schemeClr val="bg1"/>
                </a:solidFill>
              </a:rPr>
            </a:br>
            <a:r>
              <a:rPr lang="en-US" sz="3600" dirty="0" smtClean="0">
                <a:solidFill>
                  <a:schemeClr val="bg1"/>
                </a:solidFill>
              </a:rPr>
              <a:t>    </a:t>
            </a:r>
            <a:r>
              <a:rPr lang="en-US" sz="3200" dirty="0" smtClean="0">
                <a:solidFill>
                  <a:schemeClr val="bg1"/>
                </a:solidFill>
              </a:rPr>
              <a:t>2117 Fourth Street ,</a:t>
            </a:r>
            <a:r>
              <a:rPr lang="en-US" sz="3200" baseline="0" dirty="0" smtClean="0">
                <a:solidFill>
                  <a:schemeClr val="bg1"/>
                </a:solidFill>
              </a:rPr>
              <a:t> Unit C</a:t>
            </a:r>
            <a:br>
              <a:rPr lang="en-US" sz="3200" baseline="0" dirty="0" smtClean="0">
                <a:solidFill>
                  <a:schemeClr val="bg1"/>
                </a:solidFill>
              </a:rPr>
            </a:br>
            <a:r>
              <a:rPr lang="en-US" sz="3200" baseline="0" dirty="0" smtClean="0">
                <a:solidFill>
                  <a:schemeClr val="bg1"/>
                </a:solidFill>
              </a:rPr>
              <a:t>    Berkeley CA 94710</a:t>
            </a:r>
            <a:br>
              <a:rPr lang="en-US" sz="3200" baseline="0" dirty="0" smtClean="0">
                <a:solidFill>
                  <a:schemeClr val="bg1"/>
                </a:solidFill>
              </a:rPr>
            </a:br>
            <a:r>
              <a:rPr lang="en-US" sz="3200" baseline="0" dirty="0" smtClean="0">
                <a:solidFill>
                  <a:schemeClr val="bg1"/>
                </a:solidFill>
              </a:rPr>
              <a:t>    </a:t>
            </a:r>
            <a:r>
              <a:rPr lang="en-US" sz="3200" b="1" baseline="0" dirty="0" smtClean="0">
                <a:solidFill>
                  <a:srgbClr val="FFFF00"/>
                </a:solidFill>
              </a:rPr>
              <a:t>posterpresenter@gmail.com</a:t>
            </a:r>
            <a:endParaRPr lang="en-US" sz="3600" b="1" dirty="0">
              <a:solidFill>
                <a:srgbClr val="FFFF00"/>
              </a:solidFill>
            </a:endParaRPr>
          </a:p>
        </p:txBody>
      </p:sp>
      <p:grpSp>
        <p:nvGrpSpPr>
          <p:cNvPr id="32" name="Group 31"/>
          <p:cNvGrpSpPr/>
          <p:nvPr/>
        </p:nvGrpSpPr>
        <p:grpSpPr>
          <a:xfrm>
            <a:off x="-10239857" y="31696514"/>
            <a:ext cx="9771398" cy="1090621"/>
            <a:chOff x="44242388" y="28054064"/>
            <a:chExt cx="9771398" cy="1090621"/>
          </a:xfrm>
        </p:grpSpPr>
        <p:sp>
          <p:nvSpPr>
            <p:cNvPr id="33" name="Rounded Rectangle 32"/>
            <p:cNvSpPr/>
            <p:nvPr userDrawn="1"/>
          </p:nvSpPr>
          <p:spPr>
            <a:xfrm>
              <a:off x="44242388" y="28054064"/>
              <a:ext cx="9771397" cy="10906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7" descr="http://t2.gstatic.com/images?q=tbn:ANd9GcR4APHC6TT9w54M2zn_pvCiBxUNcspYPoVxirLRphBoJabfSvu7zw">
              <a:hlinkClick r:id="rId5"/>
            </p:cNvPr>
            <p:cNvPicPr>
              <a:picLocks noChangeAspect="1" noChangeArrowheads="1"/>
            </p:cNvPicPr>
            <p:nvPr userDrawn="1"/>
          </p:nvPicPr>
          <p:blipFill>
            <a:blip r:embed="rId6"/>
            <a:srcRect/>
            <a:stretch>
              <a:fillRect/>
            </a:stretch>
          </p:blipFill>
          <p:spPr bwMode="auto">
            <a:xfrm>
              <a:off x="44341112" y="28126635"/>
              <a:ext cx="914400" cy="914400"/>
            </a:xfrm>
            <a:prstGeom prst="rect">
              <a:avLst/>
            </a:prstGeom>
            <a:noFill/>
          </p:spPr>
        </p:pic>
        <p:sp>
          <p:nvSpPr>
            <p:cNvPr id="35" name="TextBox 34"/>
            <p:cNvSpPr txBox="1"/>
            <p:nvPr userDrawn="1"/>
          </p:nvSpPr>
          <p:spPr>
            <a:xfrm>
              <a:off x="45342598" y="28154090"/>
              <a:ext cx="8671188" cy="892552"/>
            </a:xfrm>
            <a:prstGeom prst="rect">
              <a:avLst/>
            </a:prstGeom>
            <a:noFill/>
          </p:spPr>
          <p:txBody>
            <a:bodyPr wrap="square" rtlCol="0">
              <a:spAutoFit/>
            </a:bodyPr>
            <a:lstStyle/>
            <a:p>
              <a:r>
                <a:rPr lang="en-US" sz="2600" dirty="0" smtClean="0">
                  <a:solidFill>
                    <a:schemeClr val="tx2"/>
                  </a:solidFill>
                  <a:latin typeface="Trebuchet MS" pitchFamily="34" charset="0"/>
                </a:rPr>
                <a:t>Student</a:t>
              </a:r>
              <a:r>
                <a:rPr lang="en-US" sz="2600" baseline="0" dirty="0" smtClean="0">
                  <a:solidFill>
                    <a:schemeClr val="tx2"/>
                  </a:solidFill>
                  <a:latin typeface="Trebuchet MS" pitchFamily="34" charset="0"/>
                </a:rPr>
                <a:t> discounts are available on our </a:t>
              </a:r>
              <a:r>
                <a:rPr lang="en-US" sz="2600" baseline="0" dirty="0" err="1" smtClean="0">
                  <a:solidFill>
                    <a:schemeClr val="tx2"/>
                  </a:solidFill>
                  <a:latin typeface="Trebuchet MS" pitchFamily="34" charset="0"/>
                </a:rPr>
                <a:t>Facebook</a:t>
              </a:r>
              <a:r>
                <a:rPr lang="en-US" sz="2600" baseline="0" dirty="0" smtClean="0">
                  <a:solidFill>
                    <a:schemeClr val="tx2"/>
                  </a:solidFill>
                  <a:latin typeface="Trebuchet MS" pitchFamily="34" charset="0"/>
                </a:rPr>
                <a:t> page.</a:t>
              </a:r>
              <a:br>
                <a:rPr lang="en-US" sz="2600" baseline="0" dirty="0" smtClean="0">
                  <a:solidFill>
                    <a:schemeClr val="tx2"/>
                  </a:solidFill>
                  <a:latin typeface="Trebuchet MS" pitchFamily="34" charset="0"/>
                </a:rPr>
              </a:br>
              <a:r>
                <a:rPr lang="en-US" sz="2600" baseline="0" dirty="0" smtClean="0">
                  <a:solidFill>
                    <a:schemeClr val="tx2"/>
                  </a:solidFill>
                  <a:latin typeface="Trebuchet MS" pitchFamily="34" charset="0"/>
                </a:rPr>
                <a:t>Go to </a:t>
              </a:r>
              <a:r>
                <a:rPr lang="en-US" sz="2600" u="sng" baseline="0" dirty="0" smtClean="0">
                  <a:solidFill>
                    <a:schemeClr val="tx2"/>
                  </a:solidFill>
                  <a:latin typeface="Trebuchet MS" pitchFamily="34" charset="0"/>
                </a:rPr>
                <a:t>PosterPresentations.com</a:t>
              </a:r>
              <a:r>
                <a:rPr lang="en-US" sz="2600" baseline="0" dirty="0" smtClean="0">
                  <a:solidFill>
                    <a:schemeClr val="tx2"/>
                  </a:solidFill>
                  <a:latin typeface="Trebuchet MS" pitchFamily="34" charset="0"/>
                </a:rPr>
                <a:t> and click on the FB icon. </a:t>
              </a:r>
              <a:endParaRPr lang="en-US" sz="2600" dirty="0">
                <a:solidFill>
                  <a:schemeClr val="tx2"/>
                </a:solidFill>
                <a:latin typeface="Trebuchet MS" pitchFamily="34" charset="0"/>
              </a:endParaRPr>
            </a:p>
          </p:txBody>
        </p:sp>
      </p:grpSp>
      <p:cxnSp>
        <p:nvCxnSpPr>
          <p:cNvPr id="36" name="Straight Connector 35"/>
          <p:cNvCxnSpPr/>
          <p:nvPr/>
        </p:nvCxnSpPr>
        <p:spPr>
          <a:xfrm>
            <a:off x="44222126" y="30500133"/>
            <a:ext cx="10050462" cy="158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10370486" y="11582400"/>
            <a:ext cx="10018560" cy="160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44254028" y="4841856"/>
            <a:ext cx="10018560" cy="160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56" r:id="rId1"/>
  </p:sldLayoutIdLst>
  <p:txStyles>
    <p:titleStyle>
      <a:lvl1pPr algn="ctr" defTabSz="4388900" rtl="0" eaLnBrk="1" latinLnBrk="0" hangingPunct="1">
        <a:spcBef>
          <a:spcPct val="0"/>
        </a:spcBef>
        <a:buNone/>
        <a:defRPr sz="8800" kern="1200">
          <a:solidFill>
            <a:schemeClr val="bg1"/>
          </a:solidFill>
          <a:latin typeface="Trebuchet MS" pitchFamily="34" charset="0"/>
          <a:ea typeface="+mj-ea"/>
          <a:cs typeface="+mj-cs"/>
        </a:defRPr>
      </a:lvl1pPr>
    </p:titleStyle>
    <p:bodyStyle>
      <a:lvl1pPr marL="1645838" indent="-1645838" algn="l" defTabSz="438890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10.png"/><Relationship Id="rId18" Type="http://schemas.openxmlformats.org/officeDocument/2006/relationships/image" Target="../media/image15.png"/><Relationship Id="rId3" Type="http://schemas.openxmlformats.org/officeDocument/2006/relationships/image" Target="../media/image5.JPG"/><Relationship Id="rId21" Type="http://schemas.openxmlformats.org/officeDocument/2006/relationships/diagramQuickStyle" Target="../diagrams/quickStyle2.xml"/><Relationship Id="rId7" Type="http://schemas.openxmlformats.org/officeDocument/2006/relationships/diagramColors" Target="../diagrams/colors1.xml"/><Relationship Id="rId12" Type="http://schemas.openxmlformats.org/officeDocument/2006/relationships/image" Target="../media/image9.png"/><Relationship Id="rId17" Type="http://schemas.openxmlformats.org/officeDocument/2006/relationships/image" Target="../media/image14.png"/><Relationship Id="rId2" Type="http://schemas.openxmlformats.org/officeDocument/2006/relationships/notesSlide" Target="../notesSlides/notesSlide1.xml"/><Relationship Id="rId16" Type="http://schemas.openxmlformats.org/officeDocument/2006/relationships/image" Target="../media/image13.png"/><Relationship Id="rId20" Type="http://schemas.openxmlformats.org/officeDocument/2006/relationships/diagramLayout" Target="../diagrams/layout2.xml"/><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openxmlformats.org/officeDocument/2006/relationships/image" Target="../media/image8.png"/><Relationship Id="rId24" Type="http://schemas.openxmlformats.org/officeDocument/2006/relationships/image" Target="../media/image16.png"/><Relationship Id="rId5" Type="http://schemas.openxmlformats.org/officeDocument/2006/relationships/diagramLayout" Target="../diagrams/layout1.xml"/><Relationship Id="rId15" Type="http://schemas.openxmlformats.org/officeDocument/2006/relationships/image" Target="../media/image12.png"/><Relationship Id="rId23" Type="http://schemas.microsoft.com/office/2007/relationships/diagramDrawing" Target="../diagrams/drawing2.xml"/><Relationship Id="rId10" Type="http://schemas.openxmlformats.org/officeDocument/2006/relationships/image" Target="../media/image7.png"/><Relationship Id="rId19" Type="http://schemas.openxmlformats.org/officeDocument/2006/relationships/diagramData" Target="../diagrams/data2.xml"/><Relationship Id="rId4" Type="http://schemas.openxmlformats.org/officeDocument/2006/relationships/diagramData" Target="../diagrams/data1.xml"/><Relationship Id="rId9" Type="http://schemas.openxmlformats.org/officeDocument/2006/relationships/image" Target="../media/image6.jpeg"/><Relationship Id="rId14" Type="http://schemas.openxmlformats.org/officeDocument/2006/relationships/image" Target="../media/image11.png"/><Relationship Id="rId22" Type="http://schemas.openxmlformats.org/officeDocument/2006/relationships/diagramColors" Target="../diagrams/colors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5097" y="588458"/>
            <a:ext cx="32009976" cy="1446544"/>
          </a:xfrm>
        </p:spPr>
        <p:txBody>
          <a:bodyPr>
            <a:spAutoFit/>
          </a:bodyPr>
          <a:lstStyle/>
          <a:p>
            <a:r>
              <a:rPr lang="en-US" altLang="zh-CN" dirty="0" smtClean="0"/>
              <a:t>Fabrication and Characterization of CVD Graphene</a:t>
            </a:r>
            <a:endParaRPr lang="en-US" dirty="0"/>
          </a:p>
        </p:txBody>
      </p:sp>
      <p:sp>
        <p:nvSpPr>
          <p:cNvPr id="3" name="Text Placeholder 2"/>
          <p:cNvSpPr>
            <a:spLocks noGrp="1"/>
          </p:cNvSpPr>
          <p:nvPr>
            <p:ph type="body" sz="quarter" idx="10"/>
          </p:nvPr>
        </p:nvSpPr>
        <p:spPr>
          <a:xfrm>
            <a:off x="904188" y="6004405"/>
            <a:ext cx="10056813" cy="1334317"/>
          </a:xfrm>
        </p:spPr>
        <p:txBody>
          <a:bodyPr/>
          <a:lstStyle/>
          <a:p>
            <a:pPr>
              <a:lnSpc>
                <a:spcPct val="107000"/>
              </a:lnSpc>
              <a:spcBef>
                <a:spcPts val="0"/>
              </a:spcBef>
              <a:spcAft>
                <a:spcPts val="800"/>
              </a:spcAft>
            </a:pPr>
            <a:r>
              <a:rPr lang="en-US" dirty="0" smtClean="0"/>
              <a:t>Single layer graphene is </a:t>
            </a:r>
            <a:r>
              <a:rPr lang="en-US" dirty="0"/>
              <a:t>a</a:t>
            </a:r>
            <a:r>
              <a:rPr lang="en-US" dirty="0" smtClean="0"/>
              <a:t> </a:t>
            </a:r>
            <a:r>
              <a:rPr lang="en-US" dirty="0" smtClean="0"/>
              <a:t>2-Dimensional honeycomb lattice of </a:t>
            </a:r>
            <a:r>
              <a:rPr lang="en-US" sz="2800" i="1" dirty="0">
                <a:latin typeface="Calibri" panose="020F0502020204030204" pitchFamily="34" charset="0"/>
                <a:ea typeface="SimSun" panose="02010600030101010101" pitchFamily="2" charset="-122"/>
                <a:cs typeface="Times New Roman" panose="02020603050405020304" pitchFamily="18" charset="0"/>
              </a:rPr>
              <a:t>s</a:t>
            </a:r>
            <a:r>
              <a:rPr lang="en-US" sz="2800" i="1" dirty="0" smtClean="0">
                <a:latin typeface="Calibri" panose="020F0502020204030204" pitchFamily="34" charset="0"/>
                <a:ea typeface="SimSun" panose="02010600030101010101" pitchFamily="2" charset="-122"/>
                <a:cs typeface="Times New Roman" panose="02020603050405020304" pitchFamily="18" charset="0"/>
              </a:rPr>
              <a:t>p</a:t>
            </a:r>
            <a:r>
              <a:rPr lang="en-US" sz="2800" i="1" baseline="30000" dirty="0" smtClean="0">
                <a:latin typeface="Calibri" panose="020F0502020204030204" pitchFamily="34" charset="0"/>
                <a:ea typeface="SimSun" panose="02010600030101010101" pitchFamily="2" charset="-122"/>
                <a:cs typeface="Times New Roman" panose="02020603050405020304" pitchFamily="18" charset="0"/>
              </a:rPr>
              <a:t>2</a:t>
            </a:r>
            <a:r>
              <a:rPr lang="en-US" dirty="0" smtClean="0"/>
              <a:t>-hybridized carbon atoms. The structure is </a:t>
            </a:r>
            <a:r>
              <a:rPr lang="en-US" dirty="0" smtClean="0"/>
              <a:t>shown below:</a:t>
            </a:r>
            <a:endParaRPr lang="en-US" dirty="0"/>
          </a:p>
        </p:txBody>
      </p:sp>
      <p:sp>
        <p:nvSpPr>
          <p:cNvPr id="4" name="Text Placeholder 3"/>
          <p:cNvSpPr>
            <a:spLocks noGrp="1"/>
          </p:cNvSpPr>
          <p:nvPr>
            <p:ph type="body" sz="quarter" idx="11"/>
          </p:nvPr>
        </p:nvSpPr>
        <p:spPr>
          <a:solidFill>
            <a:schemeClr val="accent2">
              <a:lumMod val="75000"/>
            </a:schemeClr>
          </a:solidFill>
        </p:spPr>
        <p:txBody>
          <a:bodyPr/>
          <a:lstStyle/>
          <a:p>
            <a:r>
              <a:rPr lang="en-US" dirty="0" smtClean="0"/>
              <a:t>Introduction</a:t>
            </a:r>
            <a:endParaRPr lang="en-US" dirty="0"/>
          </a:p>
        </p:txBody>
      </p:sp>
      <p:pic>
        <p:nvPicPr>
          <p:cNvPr id="59" name="Picture Placeholder 58"/>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l="3640" r="3640"/>
          <a:stretch>
            <a:fillRect/>
          </a:stretch>
        </p:blipFill>
        <p:spPr>
          <a:xfrm>
            <a:off x="1176659" y="7158655"/>
            <a:ext cx="4755933" cy="2705962"/>
          </a:xfrm>
        </p:spPr>
      </p:pic>
      <p:sp>
        <p:nvSpPr>
          <p:cNvPr id="8" name="Text Placeholder 7"/>
          <p:cNvSpPr>
            <a:spLocks noGrp="1"/>
          </p:cNvSpPr>
          <p:nvPr>
            <p:ph type="body" sz="quarter" idx="21"/>
          </p:nvPr>
        </p:nvSpPr>
        <p:spPr>
          <a:xfrm>
            <a:off x="904185" y="19629342"/>
            <a:ext cx="10048874" cy="846363"/>
          </a:xfrm>
        </p:spPr>
        <p:txBody>
          <a:bodyPr/>
          <a:lstStyle/>
          <a:p>
            <a:r>
              <a:rPr lang="en-US" dirty="0" smtClean="0"/>
              <a:t>Copper surface pretreatment schematic: </a:t>
            </a:r>
            <a:endParaRPr lang="en-US" dirty="0"/>
          </a:p>
        </p:txBody>
      </p:sp>
      <p:sp>
        <p:nvSpPr>
          <p:cNvPr id="9" name="Text Placeholder 8"/>
          <p:cNvSpPr>
            <a:spLocks noGrp="1"/>
          </p:cNvSpPr>
          <p:nvPr>
            <p:ph type="body" sz="quarter" idx="22"/>
          </p:nvPr>
        </p:nvSpPr>
        <p:spPr>
          <a:xfrm>
            <a:off x="922341" y="18139578"/>
            <a:ext cx="10048875" cy="754045"/>
          </a:xfrm>
          <a:solidFill>
            <a:schemeClr val="accent2">
              <a:lumMod val="75000"/>
            </a:schemeClr>
          </a:solidFill>
        </p:spPr>
        <p:txBody>
          <a:bodyPr/>
          <a:lstStyle/>
          <a:p>
            <a:r>
              <a:rPr lang="en-US" dirty="0" smtClean="0"/>
              <a:t>Fabrication Methods</a:t>
            </a:r>
            <a:endParaRPr lang="en-US" dirty="0"/>
          </a:p>
        </p:txBody>
      </p:sp>
      <p:sp>
        <p:nvSpPr>
          <p:cNvPr id="10" name="Text Placeholder 9"/>
          <p:cNvSpPr>
            <a:spLocks noGrp="1"/>
          </p:cNvSpPr>
          <p:nvPr>
            <p:ph type="body" sz="quarter" idx="23"/>
          </p:nvPr>
        </p:nvSpPr>
        <p:spPr>
          <a:xfrm>
            <a:off x="22285057" y="6896638"/>
            <a:ext cx="10048874" cy="846363"/>
          </a:xfrm>
        </p:spPr>
        <p:txBody>
          <a:bodyPr/>
          <a:lstStyle/>
          <a:p>
            <a:r>
              <a:rPr lang="en-US" dirty="0" smtClean="0"/>
              <a:t>Graphene on copper substrate:</a:t>
            </a:r>
            <a:endParaRPr lang="en-US" dirty="0"/>
          </a:p>
        </p:txBody>
      </p:sp>
      <p:sp>
        <p:nvSpPr>
          <p:cNvPr id="11" name="Text Placeholder 10"/>
          <p:cNvSpPr>
            <a:spLocks noGrp="1"/>
          </p:cNvSpPr>
          <p:nvPr>
            <p:ph type="body" sz="quarter" idx="24"/>
          </p:nvPr>
        </p:nvSpPr>
        <p:spPr>
          <a:solidFill>
            <a:schemeClr val="accent2">
              <a:lumMod val="75000"/>
            </a:schemeClr>
          </a:solidFill>
        </p:spPr>
        <p:txBody>
          <a:bodyPr/>
          <a:lstStyle/>
          <a:p>
            <a:r>
              <a:rPr lang="en-US" dirty="0" smtClean="0"/>
              <a:t>Results / Characterization Methods</a:t>
            </a:r>
            <a:endParaRPr lang="en-US" dirty="0"/>
          </a:p>
        </p:txBody>
      </p:sp>
      <p:sp>
        <p:nvSpPr>
          <p:cNvPr id="12" name="Text Placeholder 11"/>
          <p:cNvSpPr>
            <a:spLocks noGrp="1"/>
          </p:cNvSpPr>
          <p:nvPr>
            <p:ph type="body" sz="quarter" idx="25"/>
          </p:nvPr>
        </p:nvSpPr>
        <p:spPr>
          <a:solidFill>
            <a:schemeClr val="accent2">
              <a:lumMod val="75000"/>
            </a:schemeClr>
          </a:solidFill>
        </p:spPr>
        <p:txBody>
          <a:bodyPr/>
          <a:lstStyle/>
          <a:p>
            <a:r>
              <a:rPr lang="en-US" dirty="0" smtClean="0"/>
              <a:t>Conclusions / Future Work</a:t>
            </a:r>
            <a:endParaRPr lang="en-US" dirty="0"/>
          </a:p>
        </p:txBody>
      </p:sp>
      <p:sp>
        <p:nvSpPr>
          <p:cNvPr id="13" name="Text Placeholder 12"/>
          <p:cNvSpPr>
            <a:spLocks noGrp="1"/>
          </p:cNvSpPr>
          <p:nvPr>
            <p:ph type="body" sz="quarter" idx="26"/>
          </p:nvPr>
        </p:nvSpPr>
        <p:spPr>
          <a:xfrm>
            <a:off x="32924750" y="6162139"/>
            <a:ext cx="10047018" cy="6078565"/>
          </a:xfrm>
        </p:spPr>
        <p:txBody>
          <a:bodyPr/>
          <a:lstStyle/>
          <a:p>
            <a:r>
              <a:rPr lang="en-US" dirty="0" smtClean="0"/>
              <a:t>In conclusion,</a:t>
            </a:r>
            <a:r>
              <a:rPr lang="en-US" dirty="0"/>
              <a:t> </a:t>
            </a:r>
            <a:r>
              <a:rPr lang="en-US" dirty="0" smtClean="0"/>
              <a:t>we have successfully fabricated monolayer graphene film via CVD method and transferred it onto </a:t>
            </a:r>
            <a:r>
              <a:rPr lang="en-US" dirty="0"/>
              <a:t>SiO</a:t>
            </a:r>
            <a:r>
              <a:rPr lang="en-US" baseline="-25000" dirty="0"/>
              <a:t>2</a:t>
            </a:r>
            <a:r>
              <a:rPr lang="en-US" dirty="0"/>
              <a:t> on silicon</a:t>
            </a:r>
            <a:r>
              <a:rPr lang="en-US" dirty="0" smtClean="0"/>
              <a:t>. </a:t>
            </a:r>
          </a:p>
          <a:p>
            <a:r>
              <a:rPr lang="en-US" dirty="0" smtClean="0"/>
              <a:t>The optical image of graphene on </a:t>
            </a:r>
            <a:r>
              <a:rPr lang="en-US" dirty="0"/>
              <a:t>SiO</a:t>
            </a:r>
            <a:r>
              <a:rPr lang="en-US" baseline="-25000" dirty="0"/>
              <a:t>2</a:t>
            </a:r>
            <a:r>
              <a:rPr lang="en-US" dirty="0"/>
              <a:t> on </a:t>
            </a:r>
            <a:r>
              <a:rPr lang="en-US" dirty="0" smtClean="0"/>
              <a:t>silicon shows minimal tears and defects on the surface. The Raman spectrum obtained shows no D peak and the ratio of FWHMs of the G and 2D peak indicates we have monolayer graphene. </a:t>
            </a:r>
          </a:p>
          <a:p>
            <a:r>
              <a:rPr lang="en-US" dirty="0" smtClean="0"/>
              <a:t>XPS results </a:t>
            </a:r>
            <a:r>
              <a:rPr lang="en-US" altLang="zh-CN" dirty="0" smtClean="0"/>
              <a:t>provide consistent evidence of </a:t>
            </a:r>
            <a:r>
              <a:rPr lang="en-US" dirty="0" smtClean="0"/>
              <a:t>good quality graphene: there is no copper present after the transfer, the C, O, Si peaks are present as they are the only elements that constitute the sample.</a:t>
            </a:r>
          </a:p>
          <a:p>
            <a:r>
              <a:rPr lang="en-US" dirty="0" smtClean="0"/>
              <a:t>Now that we demonstrated that we ar</a:t>
            </a:r>
            <a:r>
              <a:rPr lang="en-US" dirty="0" smtClean="0"/>
              <a:t>e able to make good quality monolayer graphene, we will develop projects to better understand its various properties and we hope to integrate it into semiconductor devices in the future. </a:t>
            </a:r>
            <a:endParaRPr lang="en-US" dirty="0" smtClean="0"/>
          </a:p>
        </p:txBody>
      </p:sp>
      <p:sp>
        <p:nvSpPr>
          <p:cNvPr id="14" name="Text Placeholder 13"/>
          <p:cNvSpPr>
            <a:spLocks noGrp="1"/>
          </p:cNvSpPr>
          <p:nvPr>
            <p:ph type="body" sz="quarter" idx="27"/>
          </p:nvPr>
        </p:nvSpPr>
        <p:spPr>
          <a:xfrm>
            <a:off x="32908052" y="13263654"/>
            <a:ext cx="10047018" cy="754045"/>
          </a:xfrm>
          <a:solidFill>
            <a:schemeClr val="accent2">
              <a:lumMod val="75000"/>
            </a:schemeClr>
          </a:solidFill>
        </p:spPr>
        <p:txBody>
          <a:bodyPr/>
          <a:lstStyle/>
          <a:p>
            <a:r>
              <a:rPr lang="en-US" dirty="0" smtClean="0"/>
              <a:t>References</a:t>
            </a:r>
            <a:endParaRPr lang="en-US" dirty="0"/>
          </a:p>
        </p:txBody>
      </p:sp>
      <p:sp>
        <p:nvSpPr>
          <p:cNvPr id="15" name="Text Placeholder 14"/>
          <p:cNvSpPr>
            <a:spLocks noGrp="1"/>
          </p:cNvSpPr>
          <p:nvPr>
            <p:ph type="body" sz="quarter" idx="28"/>
          </p:nvPr>
        </p:nvSpPr>
        <p:spPr>
          <a:xfrm>
            <a:off x="32855211" y="14145661"/>
            <a:ext cx="10052050" cy="11695487"/>
          </a:xfrm>
        </p:spPr>
        <p:txBody>
          <a:bodyPr/>
          <a:lstStyle/>
          <a:p>
            <a:r>
              <a:rPr lang="en-US" b="1" dirty="0" smtClean="0"/>
              <a:t>[1] Electric </a:t>
            </a:r>
            <a:r>
              <a:rPr lang="en-US" b="1" dirty="0"/>
              <a:t>Field Effect in Atomically Thin Carbon Films</a:t>
            </a:r>
          </a:p>
          <a:p>
            <a:r>
              <a:rPr lang="en-US" dirty="0" smtClean="0"/>
              <a:t>K</a:t>
            </a:r>
            <a:r>
              <a:rPr lang="en-US" dirty="0"/>
              <a:t>. S. </a:t>
            </a:r>
            <a:r>
              <a:rPr lang="en-US" dirty="0" err="1" smtClean="0"/>
              <a:t>Novoselov</a:t>
            </a:r>
            <a:r>
              <a:rPr lang="en-US" dirty="0" smtClean="0"/>
              <a:t>, A</a:t>
            </a:r>
            <a:r>
              <a:rPr lang="en-US" dirty="0"/>
              <a:t>. K. </a:t>
            </a:r>
            <a:r>
              <a:rPr lang="en-US" dirty="0" err="1" smtClean="0"/>
              <a:t>Geim</a:t>
            </a:r>
            <a:r>
              <a:rPr lang="en-US" dirty="0" smtClean="0"/>
              <a:t>, S</a:t>
            </a:r>
            <a:r>
              <a:rPr lang="en-US" dirty="0"/>
              <a:t>. V. </a:t>
            </a:r>
            <a:r>
              <a:rPr lang="en-US" dirty="0" err="1" smtClean="0"/>
              <a:t>Morozov</a:t>
            </a:r>
            <a:r>
              <a:rPr lang="en-US" dirty="0" smtClean="0"/>
              <a:t>, D</a:t>
            </a:r>
            <a:r>
              <a:rPr lang="en-US" dirty="0"/>
              <a:t>. </a:t>
            </a:r>
            <a:r>
              <a:rPr lang="en-US" dirty="0" smtClean="0"/>
              <a:t>Jiang, Y</a:t>
            </a:r>
            <a:r>
              <a:rPr lang="en-US" dirty="0"/>
              <a:t>. </a:t>
            </a:r>
            <a:r>
              <a:rPr lang="en-US" dirty="0" smtClean="0"/>
              <a:t>Zhang, S</a:t>
            </a:r>
            <a:r>
              <a:rPr lang="en-US" dirty="0"/>
              <a:t>. V. </a:t>
            </a:r>
            <a:r>
              <a:rPr lang="en-US" dirty="0" err="1" smtClean="0"/>
              <a:t>Dubonos</a:t>
            </a:r>
            <a:r>
              <a:rPr lang="en-US" dirty="0" smtClean="0"/>
              <a:t>, I</a:t>
            </a:r>
            <a:r>
              <a:rPr lang="en-US" dirty="0"/>
              <a:t>. V. </a:t>
            </a:r>
            <a:r>
              <a:rPr lang="en-US" dirty="0" err="1" smtClean="0"/>
              <a:t>Grigorieva</a:t>
            </a:r>
            <a:r>
              <a:rPr lang="en-US" dirty="0" smtClean="0"/>
              <a:t>, and </a:t>
            </a:r>
            <a:r>
              <a:rPr lang="en-US" dirty="0"/>
              <a:t>A. A. </a:t>
            </a:r>
            <a:r>
              <a:rPr lang="en-US" dirty="0" err="1"/>
              <a:t>Firsov</a:t>
            </a:r>
            <a:endParaRPr lang="en-US" dirty="0"/>
          </a:p>
          <a:p>
            <a:r>
              <a:rPr lang="en-US" dirty="0" smtClean="0"/>
              <a:t>Science </a:t>
            </a:r>
            <a:r>
              <a:rPr lang="en-US" dirty="0"/>
              <a:t>22 October 2004: </a:t>
            </a:r>
            <a:r>
              <a:rPr lang="en-US" b="1" dirty="0"/>
              <a:t>306</a:t>
            </a:r>
            <a:r>
              <a:rPr lang="en-US" dirty="0"/>
              <a:t> (5696), 666-669. </a:t>
            </a:r>
            <a:endParaRPr lang="en-US" dirty="0" smtClean="0"/>
          </a:p>
          <a:p>
            <a:r>
              <a:rPr lang="en-US" dirty="0" smtClean="0"/>
              <a:t>DOI:10.1126/science.1102896</a:t>
            </a:r>
          </a:p>
          <a:p>
            <a:endParaRPr lang="en-US" dirty="0"/>
          </a:p>
          <a:p>
            <a:r>
              <a:rPr lang="en-US" b="1" dirty="0" smtClean="0"/>
              <a:t>[2] Graphene </a:t>
            </a:r>
            <a:r>
              <a:rPr lang="en-US" b="1" dirty="0"/>
              <a:t>Growth and Device Integration</a:t>
            </a:r>
          </a:p>
          <a:p>
            <a:r>
              <a:rPr lang="en-US" dirty="0" smtClean="0"/>
              <a:t>Colombo</a:t>
            </a:r>
            <a:r>
              <a:rPr lang="en-US" dirty="0"/>
              <a:t>, L.; Wallace, R.M.; </a:t>
            </a:r>
            <a:r>
              <a:rPr lang="en-US" dirty="0" err="1"/>
              <a:t>Ruoff</a:t>
            </a:r>
            <a:r>
              <a:rPr lang="en-US" dirty="0"/>
              <a:t>, R.S., </a:t>
            </a:r>
          </a:p>
          <a:p>
            <a:r>
              <a:rPr lang="en-US" i="1" dirty="0" smtClean="0"/>
              <a:t>Proceedings </a:t>
            </a:r>
            <a:r>
              <a:rPr lang="en-US" i="1" dirty="0"/>
              <a:t>of the IEEE</a:t>
            </a:r>
            <a:r>
              <a:rPr lang="en-US" dirty="0"/>
              <a:t> , vol.101, no.7, pp.1536,1556, July 2013</a:t>
            </a:r>
            <a:br>
              <a:rPr lang="en-US" dirty="0"/>
            </a:br>
            <a:r>
              <a:rPr lang="en-US" dirty="0" smtClean="0"/>
              <a:t>DOI: </a:t>
            </a:r>
            <a:r>
              <a:rPr lang="en-US" dirty="0"/>
              <a:t>10.1109/JPROC.2013.2260114</a:t>
            </a:r>
            <a:endParaRPr lang="en-US" dirty="0" smtClean="0"/>
          </a:p>
          <a:p>
            <a:endParaRPr lang="en-US" dirty="0"/>
          </a:p>
          <a:p>
            <a:r>
              <a:rPr lang="en-US" b="1" dirty="0" smtClean="0"/>
              <a:t>[3] Role </a:t>
            </a:r>
            <a:r>
              <a:rPr lang="en-US" b="1" dirty="0"/>
              <a:t>of Hydrogen in Chemical Vapor Deposition Growth of Large Single-Crystal Graphene</a:t>
            </a:r>
          </a:p>
          <a:p>
            <a:r>
              <a:rPr lang="en-US" dirty="0"/>
              <a:t>Ivan </a:t>
            </a:r>
            <a:r>
              <a:rPr lang="en-US" dirty="0" err="1"/>
              <a:t>Vlassiouk</a:t>
            </a:r>
            <a:r>
              <a:rPr lang="en-US" dirty="0"/>
              <a:t>, </a:t>
            </a:r>
            <a:r>
              <a:rPr lang="en-US" dirty="0" err="1"/>
              <a:t>Murari</a:t>
            </a:r>
            <a:r>
              <a:rPr lang="en-US" dirty="0"/>
              <a:t> </a:t>
            </a:r>
            <a:r>
              <a:rPr lang="en-US" dirty="0" err="1"/>
              <a:t>Regmi</a:t>
            </a:r>
            <a:r>
              <a:rPr lang="en-US" dirty="0"/>
              <a:t>, Pasquale </a:t>
            </a:r>
            <a:r>
              <a:rPr lang="en-US" dirty="0" err="1"/>
              <a:t>Fulvio</a:t>
            </a:r>
            <a:r>
              <a:rPr lang="en-US" dirty="0"/>
              <a:t>, Sheng Dai, </a:t>
            </a:r>
            <a:r>
              <a:rPr lang="en-US" dirty="0" err="1"/>
              <a:t>Panos</a:t>
            </a:r>
            <a:r>
              <a:rPr lang="en-US" dirty="0"/>
              <a:t> </a:t>
            </a:r>
            <a:r>
              <a:rPr lang="en-US" dirty="0" err="1"/>
              <a:t>Datskos</a:t>
            </a:r>
            <a:r>
              <a:rPr lang="en-US" dirty="0"/>
              <a:t>, </a:t>
            </a:r>
            <a:r>
              <a:rPr lang="en-US" dirty="0" err="1"/>
              <a:t>Gyula</a:t>
            </a:r>
            <a:r>
              <a:rPr lang="en-US" dirty="0"/>
              <a:t> </a:t>
            </a:r>
            <a:r>
              <a:rPr lang="en-US" dirty="0" err="1"/>
              <a:t>Eres</a:t>
            </a:r>
            <a:r>
              <a:rPr lang="en-US" dirty="0"/>
              <a:t>, and Sergei Smirnov</a:t>
            </a:r>
          </a:p>
          <a:p>
            <a:r>
              <a:rPr lang="en-US" i="1" dirty="0"/>
              <a:t>ACS Nano</a:t>
            </a:r>
            <a:r>
              <a:rPr lang="en-US" dirty="0"/>
              <a:t> </a:t>
            </a:r>
            <a:r>
              <a:rPr lang="en-US" b="1" dirty="0"/>
              <a:t>2011</a:t>
            </a:r>
            <a:r>
              <a:rPr lang="en-US" dirty="0"/>
              <a:t> </a:t>
            </a:r>
            <a:r>
              <a:rPr lang="en-US" i="1" dirty="0"/>
              <a:t>5</a:t>
            </a:r>
            <a:r>
              <a:rPr lang="en-US" dirty="0"/>
              <a:t> (7), 6069-6076 </a:t>
            </a:r>
            <a:endParaRPr lang="en-US" dirty="0" smtClean="0"/>
          </a:p>
          <a:p>
            <a:r>
              <a:rPr lang="en-US" dirty="0"/>
              <a:t>DOI: 10.1021/nn201978y</a:t>
            </a:r>
          </a:p>
          <a:p>
            <a:endParaRPr lang="en-US" dirty="0" smtClean="0"/>
          </a:p>
          <a:p>
            <a:r>
              <a:rPr lang="en-US" b="1" dirty="0" smtClean="0"/>
              <a:t>[4] The </a:t>
            </a:r>
            <a:r>
              <a:rPr lang="en-US" b="1" dirty="0"/>
              <a:t>effect of chemical residues on the physical and electrical properties of chemical vapor deposited graphene transferred to </a:t>
            </a:r>
            <a:r>
              <a:rPr lang="en-US" b="1" dirty="0" smtClean="0"/>
              <a:t>SiO</a:t>
            </a:r>
            <a:r>
              <a:rPr lang="en-US" b="1" baseline="-25000" dirty="0" smtClean="0"/>
              <a:t>2</a:t>
            </a:r>
            <a:r>
              <a:rPr lang="en-US" b="1" dirty="0" smtClean="0"/>
              <a:t> </a:t>
            </a:r>
            <a:endParaRPr lang="en-US" b="1" dirty="0" smtClean="0"/>
          </a:p>
          <a:p>
            <a:r>
              <a:rPr lang="en-US" dirty="0" smtClean="0"/>
              <a:t>Pirkle</a:t>
            </a:r>
            <a:r>
              <a:rPr lang="en-US" dirty="0"/>
              <a:t>, A. and Chan, J. and </a:t>
            </a:r>
            <a:r>
              <a:rPr lang="en-US" dirty="0" err="1"/>
              <a:t>Venugopal</a:t>
            </a:r>
            <a:r>
              <a:rPr lang="en-US" dirty="0"/>
              <a:t>, A. and </a:t>
            </a:r>
            <a:r>
              <a:rPr lang="en-US" dirty="0" err="1"/>
              <a:t>Hinojos</a:t>
            </a:r>
            <a:r>
              <a:rPr lang="en-US" dirty="0"/>
              <a:t>, D. and Magnuson, C. W. and McDonnell, S. and Colombo, L. and Vogel, E. M. and </a:t>
            </a:r>
            <a:r>
              <a:rPr lang="en-US" dirty="0" err="1"/>
              <a:t>Ruoff</a:t>
            </a:r>
            <a:r>
              <a:rPr lang="en-US" dirty="0"/>
              <a:t>, R. S. and Wallace, R. M., </a:t>
            </a:r>
            <a:endParaRPr lang="en-US" dirty="0" smtClean="0"/>
          </a:p>
          <a:p>
            <a:r>
              <a:rPr lang="en-US" dirty="0" smtClean="0"/>
              <a:t>Applied </a:t>
            </a:r>
            <a:r>
              <a:rPr lang="en-US" dirty="0"/>
              <a:t>Physics Letters, 99, 122108 (2011), </a:t>
            </a:r>
            <a:endParaRPr lang="en-US" dirty="0" smtClean="0"/>
          </a:p>
          <a:p>
            <a:r>
              <a:rPr lang="en-US" dirty="0" smtClean="0"/>
              <a:t>DOI: http</a:t>
            </a:r>
            <a:r>
              <a:rPr lang="en-US" dirty="0"/>
              <a:t>://dx.doi.org/10.1063/1.3643444</a:t>
            </a:r>
          </a:p>
        </p:txBody>
      </p:sp>
      <p:sp>
        <p:nvSpPr>
          <p:cNvPr id="16" name="Text Placeholder 15"/>
          <p:cNvSpPr>
            <a:spLocks noGrp="1"/>
          </p:cNvSpPr>
          <p:nvPr>
            <p:ph type="body" sz="quarter" idx="29"/>
          </p:nvPr>
        </p:nvSpPr>
        <p:spPr>
          <a:xfrm>
            <a:off x="32924750" y="26099738"/>
            <a:ext cx="10047018" cy="754045"/>
          </a:xfrm>
          <a:solidFill>
            <a:schemeClr val="accent2">
              <a:lumMod val="75000"/>
            </a:schemeClr>
          </a:solidFill>
        </p:spPr>
        <p:txBody>
          <a:bodyPr/>
          <a:lstStyle/>
          <a:p>
            <a:r>
              <a:rPr lang="en-US" dirty="0" smtClean="0"/>
              <a:t>Acknowledgements</a:t>
            </a:r>
            <a:endParaRPr lang="en-US" dirty="0"/>
          </a:p>
        </p:txBody>
      </p:sp>
      <p:sp>
        <p:nvSpPr>
          <p:cNvPr id="17" name="Text Placeholder 16"/>
          <p:cNvSpPr>
            <a:spLocks noGrp="1"/>
          </p:cNvSpPr>
          <p:nvPr>
            <p:ph type="body" sz="quarter" idx="30"/>
          </p:nvPr>
        </p:nvSpPr>
        <p:spPr>
          <a:xfrm>
            <a:off x="32903020" y="26948383"/>
            <a:ext cx="10052050" cy="3462464"/>
          </a:xfrm>
        </p:spPr>
        <p:txBody>
          <a:bodyPr/>
          <a:lstStyle/>
          <a:p>
            <a:r>
              <a:rPr lang="en-US" dirty="0" smtClean="0"/>
              <a:t>The authors would like to acknowledge </a:t>
            </a:r>
            <a:r>
              <a:rPr lang="en-US" dirty="0"/>
              <a:t>the UTD Undergraduate Research Program and the Erik </a:t>
            </a:r>
            <a:r>
              <a:rPr lang="en-US" dirty="0" err="1"/>
              <a:t>Jonsson</a:t>
            </a:r>
            <a:r>
              <a:rPr lang="en-US" dirty="0"/>
              <a:t> Distinguished Chair for support</a:t>
            </a:r>
            <a:r>
              <a:rPr lang="en-US" dirty="0" smtClean="0"/>
              <a:t>.</a:t>
            </a:r>
          </a:p>
          <a:p>
            <a:endParaRPr lang="en-US" dirty="0" smtClean="0"/>
          </a:p>
          <a:p>
            <a:endParaRPr lang="en-US" dirty="0"/>
          </a:p>
          <a:p>
            <a:r>
              <a:rPr lang="en-US" dirty="0"/>
              <a:t>Authors to whom correspondence should be </a:t>
            </a:r>
            <a:r>
              <a:rPr lang="en-US" dirty="0" smtClean="0"/>
              <a:t>addressed. </a:t>
            </a:r>
            <a:endParaRPr lang="en-US" dirty="0"/>
          </a:p>
          <a:p>
            <a:r>
              <a:rPr lang="en-US" dirty="0"/>
              <a:t>   E</a:t>
            </a:r>
            <a:r>
              <a:rPr lang="en-US" dirty="0" smtClean="0"/>
              <a:t>lectronic </a:t>
            </a:r>
            <a:r>
              <a:rPr lang="en-US" dirty="0"/>
              <a:t>address: </a:t>
            </a:r>
            <a:r>
              <a:rPr lang="en-US" dirty="0" smtClean="0"/>
              <a:t>rmwallace@utdallas.edu </a:t>
            </a:r>
            <a:endParaRPr lang="en-US" dirty="0"/>
          </a:p>
        </p:txBody>
      </p:sp>
      <p:sp>
        <p:nvSpPr>
          <p:cNvPr id="18" name="Text Placeholder 17"/>
          <p:cNvSpPr>
            <a:spLocks noGrp="1"/>
          </p:cNvSpPr>
          <p:nvPr>
            <p:ph type="body" sz="quarter" idx="95"/>
          </p:nvPr>
        </p:nvSpPr>
        <p:spPr>
          <a:xfrm>
            <a:off x="22260994" y="6010648"/>
            <a:ext cx="10050462" cy="754045"/>
          </a:xfrm>
          <a:solidFill>
            <a:schemeClr val="accent2">
              <a:lumMod val="60000"/>
              <a:lumOff val="40000"/>
            </a:schemeClr>
          </a:solidFill>
        </p:spPr>
        <p:txBody>
          <a:bodyPr/>
          <a:lstStyle/>
          <a:p>
            <a:r>
              <a:rPr lang="en-US" dirty="0" smtClean="0"/>
              <a:t>Raman Result</a:t>
            </a:r>
            <a:endParaRPr lang="en-US" dirty="0"/>
          </a:p>
        </p:txBody>
      </p:sp>
      <p:sp>
        <p:nvSpPr>
          <p:cNvPr id="20" name="Text Placeholder 19"/>
          <p:cNvSpPr>
            <a:spLocks noGrp="1"/>
          </p:cNvSpPr>
          <p:nvPr>
            <p:ph type="body" sz="quarter" idx="107"/>
          </p:nvPr>
        </p:nvSpPr>
        <p:spPr>
          <a:xfrm>
            <a:off x="5932592" y="7006168"/>
            <a:ext cx="4783533" cy="3231632"/>
          </a:xfrm>
        </p:spPr>
        <p:txBody>
          <a:bodyPr/>
          <a:lstStyle/>
          <a:p>
            <a:r>
              <a:rPr lang="en-US" dirty="0" smtClean="0"/>
              <a:t>Ever since the </a:t>
            </a:r>
            <a:r>
              <a:rPr lang="en-US" dirty="0" smtClean="0"/>
              <a:t>pioneering work of K</a:t>
            </a:r>
            <a:r>
              <a:rPr lang="en-US" dirty="0" smtClean="0"/>
              <a:t>. S. </a:t>
            </a:r>
            <a:r>
              <a:rPr lang="en-US" dirty="0" err="1" smtClean="0"/>
              <a:t>Novoselov</a:t>
            </a:r>
            <a:r>
              <a:rPr lang="en-US" dirty="0" smtClean="0"/>
              <a:t> and A. K. </a:t>
            </a:r>
            <a:r>
              <a:rPr lang="en-US" dirty="0" err="1" smtClean="0"/>
              <a:t>Geim</a:t>
            </a:r>
            <a:r>
              <a:rPr lang="en-US" dirty="0"/>
              <a:t> </a:t>
            </a:r>
            <a:r>
              <a:rPr lang="en-US" dirty="0" smtClean="0"/>
              <a:t>to mechanically exfoliate graphene with scotch tape in </a:t>
            </a:r>
            <a:r>
              <a:rPr lang="en-US" dirty="0"/>
              <a:t>2004</a:t>
            </a:r>
            <a:r>
              <a:rPr lang="en-US" dirty="0" smtClean="0"/>
              <a:t>,</a:t>
            </a:r>
            <a:r>
              <a:rPr lang="en-US" baseline="30000" dirty="0" smtClean="0"/>
              <a:t>[</a:t>
            </a:r>
            <a:r>
              <a:rPr lang="en-US" baseline="30000" dirty="0"/>
              <a:t>1</a:t>
            </a:r>
            <a:r>
              <a:rPr lang="en-US" baseline="30000" dirty="0" smtClean="0"/>
              <a:t>]</a:t>
            </a:r>
            <a:r>
              <a:rPr lang="en-US" dirty="0" smtClean="0"/>
              <a:t> (this was later awarded </a:t>
            </a:r>
            <a:r>
              <a:rPr lang="en-US" dirty="0"/>
              <a:t>the Nobel Physics Prize in </a:t>
            </a:r>
            <a:r>
              <a:rPr lang="en-US" dirty="0" smtClean="0"/>
              <a:t>2010)</a:t>
            </a:r>
            <a:endParaRPr lang="en-US" dirty="0"/>
          </a:p>
        </p:txBody>
      </p:sp>
      <p:graphicFrame>
        <p:nvGraphicFramePr>
          <p:cNvPr id="60" name="Diagram 59"/>
          <p:cNvGraphicFramePr/>
          <p:nvPr>
            <p:extLst>
              <p:ext uri="{D42A27DB-BD31-4B8C-83A1-F6EECF244321}">
                <p14:modId xmlns:p14="http://schemas.microsoft.com/office/powerpoint/2010/main" val="3408936695"/>
              </p:ext>
            </p:extLst>
          </p:nvPr>
        </p:nvGraphicFramePr>
        <p:xfrm>
          <a:off x="904185" y="20635475"/>
          <a:ext cx="10056813" cy="11692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2" name="Text Placeholder 21"/>
          <p:cNvSpPr>
            <a:spLocks noGrp="1"/>
          </p:cNvSpPr>
          <p:nvPr>
            <p:ph type="body" sz="quarter" idx="117"/>
          </p:nvPr>
        </p:nvSpPr>
        <p:spPr>
          <a:xfrm>
            <a:off x="922341" y="22057037"/>
            <a:ext cx="10056813" cy="1615805"/>
          </a:xfrm>
        </p:spPr>
        <p:txBody>
          <a:bodyPr/>
          <a:lstStyle/>
          <a:p>
            <a:r>
              <a:rPr lang="en-US" dirty="0" smtClean="0"/>
              <a:t>The pretreatment is done to remove copper oxides on the surface before the actual growth process to improve the quality of grown graphene.</a:t>
            </a:r>
            <a:endParaRPr lang="en-US" dirty="0"/>
          </a:p>
        </p:txBody>
      </p:sp>
      <p:sp>
        <p:nvSpPr>
          <p:cNvPr id="23" name="Text Placeholder 22"/>
          <p:cNvSpPr>
            <a:spLocks noGrp="1"/>
          </p:cNvSpPr>
          <p:nvPr>
            <p:ph type="body" sz="quarter" idx="118"/>
          </p:nvPr>
        </p:nvSpPr>
        <p:spPr>
          <a:xfrm>
            <a:off x="896246" y="29347631"/>
            <a:ext cx="10056813" cy="846363"/>
          </a:xfrm>
        </p:spPr>
        <p:txBody>
          <a:bodyPr/>
          <a:lstStyle/>
          <a:p>
            <a:pPr algn="ctr"/>
            <a:r>
              <a:rPr lang="en-US" dirty="0" smtClean="0"/>
              <a:t>Figure: CVD Furnace</a:t>
            </a:r>
            <a:endParaRPr lang="en-US" dirty="0"/>
          </a:p>
        </p:txBody>
      </p:sp>
      <p:sp>
        <p:nvSpPr>
          <p:cNvPr id="24" name="Text Placeholder 23"/>
          <p:cNvSpPr>
            <a:spLocks noGrp="1"/>
          </p:cNvSpPr>
          <p:nvPr>
            <p:ph type="body" sz="quarter" idx="119"/>
          </p:nvPr>
        </p:nvSpPr>
        <p:spPr>
          <a:xfrm>
            <a:off x="11556644" y="12318458"/>
            <a:ext cx="10056813" cy="4847459"/>
          </a:xfrm>
        </p:spPr>
        <p:txBody>
          <a:bodyPr/>
          <a:lstStyle/>
          <a:p>
            <a:pPr algn="ctr"/>
            <a:r>
              <a:rPr lang="en-US" dirty="0" smtClean="0"/>
              <a:t>Figure: Growth schematic </a:t>
            </a:r>
          </a:p>
          <a:p>
            <a:r>
              <a:rPr lang="en-US" dirty="0" smtClean="0"/>
              <a:t>The above figure shows the precursors used during growth and how much each of them is used. The </a:t>
            </a:r>
            <a:r>
              <a:rPr lang="en-US" dirty="0" smtClean="0"/>
              <a:t>growth temperature </a:t>
            </a:r>
            <a:r>
              <a:rPr lang="en-US" dirty="0" smtClean="0"/>
              <a:t>reaches 1035°C</a:t>
            </a:r>
            <a:r>
              <a:rPr lang="en-US" dirty="0"/>
              <a:t>.</a:t>
            </a:r>
            <a:r>
              <a:rPr lang="en-US" dirty="0" smtClean="0"/>
              <a:t> </a:t>
            </a:r>
            <a:r>
              <a:rPr lang="en-US" dirty="0"/>
              <a:t>T</a:t>
            </a:r>
            <a:r>
              <a:rPr lang="en-US" dirty="0" smtClean="0"/>
              <a:t>he </a:t>
            </a:r>
            <a:r>
              <a:rPr lang="en-US" dirty="0" smtClean="0"/>
              <a:t>total </a:t>
            </a:r>
            <a:r>
              <a:rPr lang="en-US" dirty="0" smtClean="0"/>
              <a:t>deposition</a:t>
            </a:r>
            <a:r>
              <a:rPr lang="en-US" dirty="0" smtClean="0"/>
              <a:t> </a:t>
            </a:r>
            <a:r>
              <a:rPr lang="en-US" dirty="0" smtClean="0"/>
              <a:t>time is optimized at 4 </a:t>
            </a:r>
            <a:r>
              <a:rPr lang="en-US" dirty="0" smtClean="0"/>
              <a:t>minutes and th</a:t>
            </a:r>
            <a:r>
              <a:rPr lang="en-US" dirty="0" smtClean="0"/>
              <a:t>e overall growth time is less than 1 hour</a:t>
            </a:r>
            <a:r>
              <a:rPr lang="en-US" dirty="0" smtClean="0"/>
              <a:t>. </a:t>
            </a:r>
          </a:p>
          <a:p>
            <a:r>
              <a:rPr lang="en-US" dirty="0" smtClean="0"/>
              <a:t>Here</a:t>
            </a:r>
            <a:r>
              <a:rPr lang="en-US" dirty="0" smtClean="0"/>
              <a:t>, the carbon atoms in CH</a:t>
            </a:r>
            <a:r>
              <a:rPr lang="en-US" baseline="-25000" dirty="0" smtClean="0"/>
              <a:t>4 </a:t>
            </a:r>
            <a:r>
              <a:rPr lang="en-US" dirty="0" smtClean="0"/>
              <a:t>gas are the responsible components for the composition of graphene. H</a:t>
            </a:r>
            <a:r>
              <a:rPr lang="en-US" baseline="-25000" dirty="0" smtClean="0"/>
              <a:t>2</a:t>
            </a:r>
            <a:r>
              <a:rPr lang="en-US" dirty="0"/>
              <a:t> </a:t>
            </a:r>
            <a:r>
              <a:rPr lang="en-US" dirty="0" smtClean="0"/>
              <a:t>is used to act as an activator of the surface bound carbon and an etching reagent that controls the size of graphene domains</a:t>
            </a:r>
            <a:r>
              <a:rPr lang="en-US" dirty="0" smtClean="0"/>
              <a:t>.</a:t>
            </a:r>
            <a:r>
              <a:rPr lang="en-US" baseline="30000" dirty="0" smtClean="0"/>
              <a:t>[3]</a:t>
            </a:r>
            <a:r>
              <a:rPr lang="en-US" dirty="0" smtClean="0"/>
              <a:t> </a:t>
            </a:r>
            <a:r>
              <a:rPr lang="en-US" dirty="0" smtClean="0"/>
              <a:t>Argon is an inert gas and is used to suppress any harmful reaction which may be caused by hydrogen gas. </a:t>
            </a:r>
            <a:endParaRPr lang="en-US" dirty="0"/>
          </a:p>
        </p:txBody>
      </p:sp>
      <p:sp>
        <p:nvSpPr>
          <p:cNvPr id="25" name="Text Placeholder 24"/>
          <p:cNvSpPr>
            <a:spLocks noGrp="1"/>
          </p:cNvSpPr>
          <p:nvPr>
            <p:ph type="body" sz="quarter" idx="120"/>
          </p:nvPr>
        </p:nvSpPr>
        <p:spPr>
          <a:xfrm>
            <a:off x="11556644" y="24954207"/>
            <a:ext cx="10056813" cy="4839867"/>
          </a:xfrm>
          <a:prstGeom prst="round2SameRect">
            <a:avLst/>
          </a:prstGeom>
          <a:effectLst>
            <a:softEdge rad="317500"/>
          </a:effectLst>
        </p:spPr>
        <p:txBody>
          <a:bodyPr/>
          <a:lstStyle/>
          <a:p>
            <a:r>
              <a:rPr lang="en-US" dirty="0" smtClean="0"/>
              <a:t>A </a:t>
            </a:r>
            <a:r>
              <a:rPr lang="en-US" dirty="0" smtClean="0"/>
              <a:t>multi-step process </a:t>
            </a:r>
            <a:r>
              <a:rPr lang="en-US" dirty="0" smtClean="0"/>
              <a:t>is implemented to transfer the graphene from copper substrate to </a:t>
            </a:r>
            <a:r>
              <a:rPr lang="en-US" dirty="0" smtClean="0"/>
              <a:t>Si wafer.  </a:t>
            </a:r>
            <a:endParaRPr lang="en-US" dirty="0" smtClean="0"/>
          </a:p>
          <a:p>
            <a:r>
              <a:rPr lang="en-US" dirty="0" smtClean="0"/>
              <a:t>PMMA is used to protect the graphene layer </a:t>
            </a:r>
            <a:r>
              <a:rPr lang="en-US" dirty="0" smtClean="0"/>
              <a:t>from etching during </a:t>
            </a:r>
            <a:r>
              <a:rPr lang="en-US" dirty="0" smtClean="0"/>
              <a:t>the transfer process;</a:t>
            </a:r>
          </a:p>
          <a:p>
            <a:r>
              <a:rPr lang="en-US" dirty="0" smtClean="0"/>
              <a:t>Nitric acid baths are used to etch away the graphene </a:t>
            </a:r>
            <a:r>
              <a:rPr lang="en-US" dirty="0" smtClean="0"/>
              <a:t>grown </a:t>
            </a:r>
            <a:r>
              <a:rPr lang="en-US" dirty="0" smtClean="0"/>
              <a:t>on the backside of copper;</a:t>
            </a:r>
          </a:p>
          <a:p>
            <a:r>
              <a:rPr lang="en-US" dirty="0" smtClean="0"/>
              <a:t>Ammonium persulfate baths are used to remove copper, after this step the film becomes transparent;</a:t>
            </a:r>
          </a:p>
          <a:p>
            <a:r>
              <a:rPr lang="en-US" dirty="0" smtClean="0"/>
              <a:t>Acetone bath is used to remove the PMMA that we spin coated in step 1.</a:t>
            </a:r>
            <a:endParaRPr lang="en-US" dirty="0"/>
          </a:p>
        </p:txBody>
      </p:sp>
      <p:sp>
        <p:nvSpPr>
          <p:cNvPr id="26" name="Text Placeholder 25"/>
          <p:cNvSpPr>
            <a:spLocks noGrp="1"/>
          </p:cNvSpPr>
          <p:nvPr>
            <p:ph type="body" sz="quarter" idx="121"/>
          </p:nvPr>
        </p:nvSpPr>
        <p:spPr>
          <a:xfrm>
            <a:off x="22285057" y="12472869"/>
            <a:ext cx="10056813" cy="846363"/>
          </a:xfrm>
        </p:spPr>
        <p:txBody>
          <a:bodyPr/>
          <a:lstStyle/>
          <a:p>
            <a:r>
              <a:rPr lang="en-US" dirty="0" smtClean="0"/>
              <a:t>Graphene on SiO</a:t>
            </a:r>
            <a:r>
              <a:rPr lang="en-US" baseline="-25000" dirty="0" smtClean="0"/>
              <a:t>2</a:t>
            </a:r>
            <a:r>
              <a:rPr lang="en-US" dirty="0"/>
              <a:t> </a:t>
            </a:r>
            <a:r>
              <a:rPr lang="en-US" dirty="0" smtClean="0"/>
              <a:t>on silicon:</a:t>
            </a:r>
            <a:endParaRPr lang="en-US" dirty="0"/>
          </a:p>
        </p:txBody>
      </p:sp>
      <p:sp>
        <p:nvSpPr>
          <p:cNvPr id="27" name="Text Placeholder 26"/>
          <p:cNvSpPr>
            <a:spLocks noGrp="1"/>
          </p:cNvSpPr>
          <p:nvPr>
            <p:ph type="body" sz="quarter" idx="122"/>
          </p:nvPr>
        </p:nvSpPr>
        <p:spPr>
          <a:xfrm>
            <a:off x="23109195" y="23641195"/>
            <a:ext cx="8862235" cy="1308028"/>
          </a:xfrm>
        </p:spPr>
        <p:txBody>
          <a:bodyPr/>
          <a:lstStyle/>
          <a:p>
            <a:r>
              <a:rPr lang="en-US" dirty="0" smtClean="0"/>
              <a:t>C </a:t>
            </a:r>
            <a:r>
              <a:rPr lang="en-US" i="1" dirty="0" smtClean="0"/>
              <a:t>1s</a:t>
            </a:r>
            <a:r>
              <a:rPr lang="en-US" dirty="0" smtClean="0"/>
              <a:t> peak from graphene                  no copper present</a:t>
            </a:r>
          </a:p>
          <a:p>
            <a:endParaRPr lang="en-US" dirty="0"/>
          </a:p>
        </p:txBody>
      </p:sp>
      <p:sp>
        <p:nvSpPr>
          <p:cNvPr id="28" name="Text Placeholder 27"/>
          <p:cNvSpPr>
            <a:spLocks noGrp="1"/>
          </p:cNvSpPr>
          <p:nvPr>
            <p:ph type="body" sz="quarter" idx="123"/>
          </p:nvPr>
        </p:nvSpPr>
        <p:spPr>
          <a:xfrm>
            <a:off x="22285056" y="19037431"/>
            <a:ext cx="10056813" cy="846363"/>
          </a:xfrm>
        </p:spPr>
        <p:txBody>
          <a:bodyPr/>
          <a:lstStyle/>
          <a:p>
            <a:r>
              <a:rPr lang="en-US" dirty="0" smtClean="0"/>
              <a:t>XPS carried out on graphene on SiO</a:t>
            </a:r>
            <a:r>
              <a:rPr lang="en-US" baseline="-25000" dirty="0" smtClean="0"/>
              <a:t>2 </a:t>
            </a:r>
            <a:r>
              <a:rPr lang="en-US" dirty="0" smtClean="0"/>
              <a:t>on silicon sample:</a:t>
            </a:r>
            <a:endParaRPr lang="en-US" dirty="0"/>
          </a:p>
        </p:txBody>
      </p:sp>
      <p:sp>
        <p:nvSpPr>
          <p:cNvPr id="29" name="Text Placeholder 28"/>
          <p:cNvSpPr>
            <a:spLocks noGrp="1"/>
          </p:cNvSpPr>
          <p:nvPr>
            <p:ph type="body" sz="quarter" idx="124"/>
          </p:nvPr>
        </p:nvSpPr>
        <p:spPr>
          <a:xfrm>
            <a:off x="22345246" y="28920043"/>
            <a:ext cx="10284396" cy="846363"/>
          </a:xfrm>
        </p:spPr>
        <p:txBody>
          <a:bodyPr/>
          <a:lstStyle/>
          <a:p>
            <a:r>
              <a:rPr lang="en-US" dirty="0" smtClean="0"/>
              <a:t>           O </a:t>
            </a:r>
            <a:r>
              <a:rPr lang="en-US" i="1" dirty="0" smtClean="0"/>
              <a:t>1s</a:t>
            </a:r>
            <a:r>
              <a:rPr lang="en-US" dirty="0" smtClean="0"/>
              <a:t> peak from SiO</a:t>
            </a:r>
            <a:r>
              <a:rPr lang="en-US" baseline="-25000" dirty="0"/>
              <a:t>2</a:t>
            </a:r>
            <a:r>
              <a:rPr lang="en-US" dirty="0" smtClean="0"/>
              <a:t>            Si </a:t>
            </a:r>
            <a:r>
              <a:rPr lang="en-US" i="1" dirty="0" smtClean="0"/>
              <a:t>2p</a:t>
            </a:r>
            <a:r>
              <a:rPr lang="en-US" dirty="0" smtClean="0"/>
              <a:t> peak from SiO</a:t>
            </a:r>
            <a:r>
              <a:rPr lang="en-US" baseline="-25000" dirty="0"/>
              <a:t>2</a:t>
            </a:r>
            <a:r>
              <a:rPr lang="en-US" dirty="0" smtClean="0"/>
              <a:t> and silicon     </a:t>
            </a:r>
            <a:endParaRPr lang="en-US" dirty="0"/>
          </a:p>
        </p:txBody>
      </p:sp>
      <p:sp>
        <p:nvSpPr>
          <p:cNvPr id="30" name="Text Placeholder 29"/>
          <p:cNvSpPr>
            <a:spLocks noGrp="1"/>
          </p:cNvSpPr>
          <p:nvPr>
            <p:ph type="body" sz="quarter" idx="125"/>
          </p:nvPr>
        </p:nvSpPr>
        <p:spPr>
          <a:xfrm>
            <a:off x="904185" y="9864617"/>
            <a:ext cx="10056813" cy="8233001"/>
          </a:xfrm>
        </p:spPr>
        <p:txBody>
          <a:bodyPr/>
          <a:lstStyle/>
          <a:p>
            <a:r>
              <a:rPr lang="en-US" dirty="0"/>
              <a:t>g</a:t>
            </a:r>
            <a:r>
              <a:rPr lang="en-US" dirty="0" smtClean="0"/>
              <a:t>raphene has gained a significant amount of attention amongst scientists all over the world for its novel electrical, mechanical, chemical properties. For example, in </a:t>
            </a:r>
            <a:r>
              <a:rPr lang="en-US" dirty="0" smtClean="0"/>
              <a:t>the semiconductor </a:t>
            </a:r>
            <a:r>
              <a:rPr lang="en-US" dirty="0" smtClean="0"/>
              <a:t>industry, graphene is a desirable material </a:t>
            </a:r>
            <a:r>
              <a:rPr lang="en-US" dirty="0" smtClean="0"/>
              <a:t>due to </a:t>
            </a:r>
            <a:r>
              <a:rPr lang="en-US" dirty="0" smtClean="0"/>
              <a:t>its </a:t>
            </a:r>
            <a:r>
              <a:rPr lang="en-US" dirty="0" smtClean="0"/>
              <a:t>unique ballistic electron </a:t>
            </a:r>
            <a:r>
              <a:rPr lang="en-US" dirty="0" smtClean="0"/>
              <a:t>transport feature. </a:t>
            </a:r>
            <a:endParaRPr lang="en-US" dirty="0" smtClean="0"/>
          </a:p>
          <a:p>
            <a:r>
              <a:rPr lang="en-US" dirty="0" smtClean="0"/>
              <a:t>In this project, we aim to fabricate high quality monolayer graphene. We also transfer them onto arbitrary substrates and will integrate it into semiconductor devices in the future. The fabrication technique we used was chemical vapor deposition (CVD</a:t>
            </a:r>
            <a:r>
              <a:rPr lang="en-US" dirty="0" smtClean="0"/>
              <a:t>). </a:t>
            </a:r>
            <a:r>
              <a:rPr lang="en-US" dirty="0"/>
              <a:t>C</a:t>
            </a:r>
            <a:r>
              <a:rPr lang="en-US" dirty="0" smtClean="0"/>
              <a:t>ompared </a:t>
            </a:r>
            <a:r>
              <a:rPr lang="en-US" dirty="0" smtClean="0"/>
              <a:t>with other methods, CVD exhibits evident advantages such as CMOS compatibility, excellent electrical quality, etc</a:t>
            </a:r>
            <a:r>
              <a:rPr lang="en-US" dirty="0" smtClean="0"/>
              <a:t>.</a:t>
            </a:r>
            <a:r>
              <a:rPr lang="en-US" baseline="30000" dirty="0" smtClean="0"/>
              <a:t>[2]</a:t>
            </a:r>
            <a:r>
              <a:rPr lang="en-US" dirty="0" smtClean="0"/>
              <a:t> </a:t>
            </a:r>
            <a:r>
              <a:rPr lang="en-US" dirty="0" smtClean="0"/>
              <a:t>We </a:t>
            </a:r>
            <a:r>
              <a:rPr lang="en-US" dirty="0" smtClean="0"/>
              <a:t>used copper substrate for CVD growth, and then we used Raman spectroscopy to </a:t>
            </a:r>
            <a:r>
              <a:rPr lang="en-US" dirty="0" smtClean="0"/>
              <a:t>examine </a:t>
            </a:r>
            <a:r>
              <a:rPr lang="en-US" dirty="0" smtClean="0"/>
              <a:t>its quality. We then </a:t>
            </a:r>
            <a:r>
              <a:rPr lang="en-US" dirty="0" smtClean="0"/>
              <a:t>applied</a:t>
            </a:r>
            <a:r>
              <a:rPr lang="en-US" dirty="0" smtClean="0"/>
              <a:t> </a:t>
            </a:r>
            <a:r>
              <a:rPr lang="en-US" dirty="0" smtClean="0"/>
              <a:t>an elaborate transfer process to transfer the graphene from copper substrate onto </a:t>
            </a:r>
            <a:r>
              <a:rPr lang="en-US" dirty="0" smtClean="0"/>
              <a:t>silicon (Si) </a:t>
            </a:r>
            <a:r>
              <a:rPr lang="en-US" dirty="0" smtClean="0"/>
              <a:t>wafer with a thin layer of silicon dioxide</a:t>
            </a:r>
            <a:r>
              <a:rPr lang="en-US" dirty="0" smtClean="0"/>
              <a:t> </a:t>
            </a:r>
            <a:r>
              <a:rPr lang="en-US" dirty="0" smtClean="0"/>
              <a:t>(</a:t>
            </a:r>
            <a:r>
              <a:rPr lang="en-US" dirty="0" smtClean="0"/>
              <a:t>SiO</a:t>
            </a:r>
            <a:r>
              <a:rPr lang="en-US" baseline="-25000" dirty="0"/>
              <a:t>2</a:t>
            </a:r>
            <a:r>
              <a:rPr lang="en-US" dirty="0" smtClean="0"/>
              <a:t>) at the surface. </a:t>
            </a:r>
            <a:r>
              <a:rPr lang="en-US" dirty="0" smtClean="0"/>
              <a:t>We use </a:t>
            </a:r>
            <a:r>
              <a:rPr lang="en-US" dirty="0" smtClean="0"/>
              <a:t>Si as the desired substrate </a:t>
            </a:r>
            <a:r>
              <a:rPr lang="en-US" dirty="0" smtClean="0"/>
              <a:t>because </a:t>
            </a:r>
            <a:r>
              <a:rPr lang="en-US" dirty="0" smtClean="0"/>
              <a:t>it is</a:t>
            </a:r>
            <a:r>
              <a:rPr lang="en-US" dirty="0" smtClean="0"/>
              <a:t> </a:t>
            </a:r>
            <a:r>
              <a:rPr lang="en-US" dirty="0" smtClean="0"/>
              <a:t>the most common </a:t>
            </a:r>
            <a:r>
              <a:rPr lang="en-US" dirty="0" smtClean="0"/>
              <a:t>substrate </a:t>
            </a:r>
            <a:r>
              <a:rPr lang="en-US" dirty="0" smtClean="0"/>
              <a:t>used in the semiconductor industry. After transfer, we use Raman spectroscopy and X-ray photoelectron spectroscopy (XPS) to characterize its chemical properties.</a:t>
            </a:r>
            <a:endParaRPr lang="en-US" dirty="0"/>
          </a:p>
        </p:txBody>
      </p:sp>
      <p:pic>
        <p:nvPicPr>
          <p:cNvPr id="71" name="Picture Placeholder 70"/>
          <p:cNvPicPr>
            <a:picLocks noGrp="1" noChangeAspect="1"/>
          </p:cNvPicPr>
          <p:nvPr>
            <p:ph type="pic" sz="quarter" idx="115"/>
          </p:nvPr>
        </p:nvPicPr>
        <p:blipFill>
          <a:blip r:embed="rId9" cstate="print">
            <a:extLst>
              <a:ext uri="{28A0092B-C50C-407E-A947-70E740481C1C}">
                <a14:useLocalDpi xmlns:a14="http://schemas.microsoft.com/office/drawing/2010/main" val="0"/>
              </a:ext>
            </a:extLst>
          </a:blip>
          <a:srcRect t="10703" b="10703"/>
          <a:stretch>
            <a:fillRect/>
          </a:stretch>
        </p:blipFill>
        <p:spPr/>
      </p:pic>
      <p:pic>
        <p:nvPicPr>
          <p:cNvPr id="72" name="Picture Placeholder 71"/>
          <p:cNvPicPr>
            <a:picLocks noGrp="1" noChangeAspect="1"/>
          </p:cNvPicPr>
          <p:nvPr>
            <p:ph type="pic" sz="quarter" idx="126"/>
          </p:nvPr>
        </p:nvPicPr>
        <p:blipFill>
          <a:blip r:embed="rId9" cstate="print">
            <a:extLst>
              <a:ext uri="{28A0092B-C50C-407E-A947-70E740481C1C}">
                <a14:useLocalDpi xmlns:a14="http://schemas.microsoft.com/office/drawing/2010/main" val="0"/>
              </a:ext>
            </a:extLst>
          </a:blip>
          <a:srcRect t="10703" b="10703"/>
          <a:stretch>
            <a:fillRect/>
          </a:stretch>
        </p:blipFill>
        <p:spPr/>
      </p:pic>
      <p:pic>
        <p:nvPicPr>
          <p:cNvPr id="73" name="Picture Placeholder 72"/>
          <p:cNvPicPr>
            <a:picLocks noGrp="1" noChangeAspect="1"/>
          </p:cNvPicPr>
          <p:nvPr>
            <p:ph type="pic" sz="quarter" idx="127"/>
          </p:nvPr>
        </p:nvPicPr>
        <p:blipFill>
          <a:blip r:embed="rId9" cstate="print">
            <a:extLst>
              <a:ext uri="{28A0092B-C50C-407E-A947-70E740481C1C}">
                <a14:useLocalDpi xmlns:a14="http://schemas.microsoft.com/office/drawing/2010/main" val="0"/>
              </a:ext>
            </a:extLst>
          </a:blip>
          <a:srcRect t="10703" b="10703"/>
          <a:stretch>
            <a:fillRect/>
          </a:stretch>
        </p:blipFill>
        <p:spPr/>
      </p:pic>
      <p:pic>
        <p:nvPicPr>
          <p:cNvPr id="74" name="Picture Placeholder 73"/>
          <p:cNvPicPr>
            <a:picLocks noGrp="1" noChangeAspect="1"/>
          </p:cNvPicPr>
          <p:nvPr>
            <p:ph type="pic" sz="quarter" idx="128"/>
          </p:nvPr>
        </p:nvPicPr>
        <p:blipFill>
          <a:blip r:embed="rId9" cstate="print">
            <a:extLst>
              <a:ext uri="{28A0092B-C50C-407E-A947-70E740481C1C}">
                <a14:useLocalDpi xmlns:a14="http://schemas.microsoft.com/office/drawing/2010/main" val="0"/>
              </a:ext>
            </a:extLst>
          </a:blip>
          <a:srcRect t="10703" b="10703"/>
          <a:stretch>
            <a:fillRect/>
          </a:stretch>
        </p:blipFill>
        <p:spPr/>
      </p:pic>
      <p:sp>
        <p:nvSpPr>
          <p:cNvPr id="35" name="Picture Placeholder 34"/>
          <p:cNvSpPr>
            <a:spLocks noGrp="1"/>
          </p:cNvSpPr>
          <p:nvPr>
            <p:ph type="pic" sz="quarter" idx="129"/>
          </p:nvPr>
        </p:nvSpPr>
        <p:spPr/>
      </p:sp>
      <p:sp>
        <p:nvSpPr>
          <p:cNvPr id="36" name="Picture Placeholder 35"/>
          <p:cNvSpPr>
            <a:spLocks noGrp="1"/>
          </p:cNvSpPr>
          <p:nvPr>
            <p:ph type="pic" sz="quarter" idx="130"/>
          </p:nvPr>
        </p:nvSpPr>
        <p:spPr/>
      </p:sp>
      <p:sp>
        <p:nvSpPr>
          <p:cNvPr id="37" name="Picture Placeholder 36"/>
          <p:cNvSpPr>
            <a:spLocks noGrp="1"/>
          </p:cNvSpPr>
          <p:nvPr>
            <p:ph type="pic" sz="quarter" idx="131"/>
          </p:nvPr>
        </p:nvSpPr>
        <p:spPr/>
      </p:sp>
      <p:sp>
        <p:nvSpPr>
          <p:cNvPr id="42" name="Text Placeholder 41"/>
          <p:cNvSpPr>
            <a:spLocks noGrp="1"/>
          </p:cNvSpPr>
          <p:nvPr>
            <p:ph type="body" sz="quarter" idx="136"/>
          </p:nvPr>
        </p:nvSpPr>
        <p:spPr>
          <a:xfrm>
            <a:off x="22291408" y="18315727"/>
            <a:ext cx="10050462" cy="754045"/>
          </a:xfrm>
          <a:solidFill>
            <a:schemeClr val="accent2">
              <a:lumMod val="60000"/>
              <a:lumOff val="40000"/>
            </a:schemeClr>
          </a:solidFill>
        </p:spPr>
        <p:txBody>
          <a:bodyPr/>
          <a:lstStyle/>
          <a:p>
            <a:r>
              <a:rPr lang="en-US" dirty="0" smtClean="0"/>
              <a:t>XPS Result</a:t>
            </a:r>
            <a:endParaRPr lang="en-US" dirty="0"/>
          </a:p>
        </p:txBody>
      </p:sp>
      <p:sp>
        <p:nvSpPr>
          <p:cNvPr id="43" name="Text Placeholder 42"/>
          <p:cNvSpPr>
            <a:spLocks noGrp="1"/>
          </p:cNvSpPr>
          <p:nvPr>
            <p:ph type="body" sz="quarter" idx="137"/>
          </p:nvPr>
        </p:nvSpPr>
        <p:spPr/>
        <p:txBody>
          <a:bodyPr/>
          <a:lstStyle/>
          <a:p>
            <a:endParaRPr lang="en-US" dirty="0"/>
          </a:p>
        </p:txBody>
      </p:sp>
      <p:sp>
        <p:nvSpPr>
          <p:cNvPr id="44" name="Text Placeholder 43"/>
          <p:cNvSpPr>
            <a:spLocks noGrp="1"/>
          </p:cNvSpPr>
          <p:nvPr>
            <p:ph type="body" sz="quarter" idx="138"/>
          </p:nvPr>
        </p:nvSpPr>
        <p:spPr/>
        <p:txBody>
          <a:bodyPr/>
          <a:lstStyle/>
          <a:p>
            <a:endParaRPr lang="en-US" dirty="0"/>
          </a:p>
        </p:txBody>
      </p:sp>
      <p:sp>
        <p:nvSpPr>
          <p:cNvPr id="45" name="Text Placeholder 44"/>
          <p:cNvSpPr>
            <a:spLocks noGrp="1"/>
          </p:cNvSpPr>
          <p:nvPr>
            <p:ph type="body" sz="quarter" idx="139"/>
          </p:nvPr>
        </p:nvSpPr>
        <p:spPr/>
        <p:txBody>
          <a:bodyPr/>
          <a:lstStyle/>
          <a:p>
            <a:endParaRPr lang="en-US" dirty="0"/>
          </a:p>
        </p:txBody>
      </p:sp>
      <p:sp>
        <p:nvSpPr>
          <p:cNvPr id="46" name="Text Placeholder 45"/>
          <p:cNvSpPr>
            <a:spLocks noGrp="1"/>
          </p:cNvSpPr>
          <p:nvPr>
            <p:ph type="body" sz="quarter" idx="140"/>
          </p:nvPr>
        </p:nvSpPr>
        <p:spPr/>
        <p:txBody>
          <a:bodyPr/>
          <a:lstStyle/>
          <a:p>
            <a:endParaRPr lang="en-US" dirty="0"/>
          </a:p>
        </p:txBody>
      </p:sp>
      <p:sp>
        <p:nvSpPr>
          <p:cNvPr id="47" name="Text Placeholder 46"/>
          <p:cNvSpPr>
            <a:spLocks noGrp="1"/>
          </p:cNvSpPr>
          <p:nvPr>
            <p:ph type="body" sz="quarter" idx="141"/>
          </p:nvPr>
        </p:nvSpPr>
        <p:spPr/>
        <p:txBody>
          <a:bodyPr/>
          <a:lstStyle/>
          <a:p>
            <a:endParaRPr lang="en-US" dirty="0"/>
          </a:p>
        </p:txBody>
      </p:sp>
      <p:sp>
        <p:nvSpPr>
          <p:cNvPr id="48" name="Text Placeholder 47"/>
          <p:cNvSpPr>
            <a:spLocks noGrp="1"/>
          </p:cNvSpPr>
          <p:nvPr>
            <p:ph type="body" sz="quarter" idx="142"/>
          </p:nvPr>
        </p:nvSpPr>
        <p:spPr/>
        <p:txBody>
          <a:bodyPr/>
          <a:lstStyle/>
          <a:p>
            <a:endParaRPr lang="en-US" dirty="0"/>
          </a:p>
        </p:txBody>
      </p:sp>
      <p:sp>
        <p:nvSpPr>
          <p:cNvPr id="49" name="Text Placeholder 48"/>
          <p:cNvSpPr>
            <a:spLocks noGrp="1"/>
          </p:cNvSpPr>
          <p:nvPr>
            <p:ph type="body" sz="quarter" idx="143"/>
          </p:nvPr>
        </p:nvSpPr>
        <p:spPr/>
        <p:txBody>
          <a:bodyPr/>
          <a:lstStyle/>
          <a:p>
            <a:endParaRPr lang="en-US" dirty="0"/>
          </a:p>
        </p:txBody>
      </p:sp>
      <p:sp>
        <p:nvSpPr>
          <p:cNvPr id="50" name="Text Placeholder 49"/>
          <p:cNvSpPr>
            <a:spLocks noGrp="1"/>
          </p:cNvSpPr>
          <p:nvPr>
            <p:ph type="body" sz="quarter" idx="144"/>
          </p:nvPr>
        </p:nvSpPr>
        <p:spPr/>
        <p:txBody>
          <a:bodyPr/>
          <a:lstStyle/>
          <a:p>
            <a:endParaRPr lang="en-US" dirty="0"/>
          </a:p>
        </p:txBody>
      </p:sp>
      <p:sp>
        <p:nvSpPr>
          <p:cNvPr id="51" name="Text Placeholder 50"/>
          <p:cNvSpPr>
            <a:spLocks noGrp="1"/>
          </p:cNvSpPr>
          <p:nvPr>
            <p:ph type="body" sz="quarter" idx="145"/>
          </p:nvPr>
        </p:nvSpPr>
        <p:spPr/>
        <p:txBody>
          <a:bodyPr/>
          <a:lstStyle/>
          <a:p>
            <a:endParaRPr lang="en-US" dirty="0"/>
          </a:p>
        </p:txBody>
      </p:sp>
      <p:sp>
        <p:nvSpPr>
          <p:cNvPr id="52" name="Text Placeholder 51"/>
          <p:cNvSpPr>
            <a:spLocks noGrp="1"/>
          </p:cNvSpPr>
          <p:nvPr>
            <p:ph type="body" sz="quarter" idx="146"/>
          </p:nvPr>
        </p:nvSpPr>
        <p:spPr/>
        <p:txBody>
          <a:bodyPr/>
          <a:lstStyle/>
          <a:p>
            <a:endParaRPr lang="en-US" dirty="0"/>
          </a:p>
        </p:txBody>
      </p:sp>
      <p:sp>
        <p:nvSpPr>
          <p:cNvPr id="53" name="Text Placeholder 52"/>
          <p:cNvSpPr>
            <a:spLocks noGrp="1"/>
          </p:cNvSpPr>
          <p:nvPr>
            <p:ph type="body" sz="quarter" idx="147"/>
          </p:nvPr>
        </p:nvSpPr>
        <p:spPr/>
        <p:txBody>
          <a:bodyPr/>
          <a:lstStyle/>
          <a:p>
            <a:endParaRPr lang="en-US" dirty="0"/>
          </a:p>
        </p:txBody>
      </p:sp>
      <p:sp>
        <p:nvSpPr>
          <p:cNvPr id="54" name="Text Placeholder 53"/>
          <p:cNvSpPr>
            <a:spLocks noGrp="1"/>
          </p:cNvSpPr>
          <p:nvPr>
            <p:ph type="body" sz="quarter" idx="148"/>
          </p:nvPr>
        </p:nvSpPr>
        <p:spPr>
          <a:xfrm>
            <a:off x="11556644" y="17319798"/>
            <a:ext cx="10050462" cy="754045"/>
          </a:xfrm>
          <a:solidFill>
            <a:schemeClr val="accent2">
              <a:lumMod val="60000"/>
              <a:lumOff val="40000"/>
            </a:schemeClr>
          </a:solidFill>
        </p:spPr>
        <p:txBody>
          <a:bodyPr/>
          <a:lstStyle/>
          <a:p>
            <a:r>
              <a:rPr lang="en-US" dirty="0" smtClean="0"/>
              <a:t>Transfer Mechanism</a:t>
            </a:r>
            <a:endParaRPr lang="en-US" dirty="0"/>
          </a:p>
        </p:txBody>
      </p:sp>
      <p:sp>
        <p:nvSpPr>
          <p:cNvPr id="55" name="Text Placeholder 54"/>
          <p:cNvSpPr>
            <a:spLocks noGrp="1"/>
          </p:cNvSpPr>
          <p:nvPr>
            <p:ph type="body" sz="quarter" idx="149"/>
          </p:nvPr>
        </p:nvSpPr>
        <p:spPr>
          <a:xfrm>
            <a:off x="922341" y="18861539"/>
            <a:ext cx="10050462" cy="754045"/>
          </a:xfrm>
          <a:solidFill>
            <a:schemeClr val="accent2">
              <a:lumMod val="60000"/>
              <a:lumOff val="40000"/>
            </a:schemeClr>
          </a:solidFill>
        </p:spPr>
        <p:txBody>
          <a:bodyPr/>
          <a:lstStyle/>
          <a:p>
            <a:r>
              <a:rPr lang="en-US" dirty="0" smtClean="0"/>
              <a:t>Growth Mechanism</a:t>
            </a:r>
            <a:endParaRPr lang="en-US" dirty="0"/>
          </a:p>
        </p:txBody>
      </p:sp>
      <p:sp>
        <p:nvSpPr>
          <p:cNvPr id="56" name="Text Placeholder 55"/>
          <p:cNvSpPr>
            <a:spLocks noGrp="1"/>
          </p:cNvSpPr>
          <p:nvPr>
            <p:ph type="body" sz="quarter" idx="150"/>
          </p:nvPr>
        </p:nvSpPr>
        <p:spPr>
          <a:xfrm>
            <a:off x="6125097" y="3250476"/>
            <a:ext cx="31998968" cy="923330"/>
          </a:xfrm>
        </p:spPr>
        <p:txBody>
          <a:bodyPr>
            <a:spAutoFit/>
          </a:bodyPr>
          <a:lstStyle/>
          <a:p>
            <a:r>
              <a:rPr lang="en-US" dirty="0" smtClean="0"/>
              <a:t>Department of Material Science and Engineering, University of Texas at Dallas</a:t>
            </a:r>
            <a:endParaRPr lang="en-US" dirty="0"/>
          </a:p>
        </p:txBody>
      </p:sp>
      <p:sp>
        <p:nvSpPr>
          <p:cNvPr id="57" name="Text Placeholder 56"/>
          <p:cNvSpPr>
            <a:spLocks noGrp="1"/>
          </p:cNvSpPr>
          <p:nvPr>
            <p:ph type="body" sz="quarter" idx="151"/>
          </p:nvPr>
        </p:nvSpPr>
        <p:spPr>
          <a:xfrm>
            <a:off x="6125097" y="2166258"/>
            <a:ext cx="31998968" cy="1280160"/>
          </a:xfrm>
        </p:spPr>
        <p:txBody>
          <a:bodyPr/>
          <a:lstStyle/>
          <a:p>
            <a:r>
              <a:rPr lang="en-US" dirty="0" smtClean="0"/>
              <a:t>Zeyan Xu, Angelica </a:t>
            </a:r>
            <a:r>
              <a:rPr lang="en-US" dirty="0" err="1" smtClean="0"/>
              <a:t>Azcatl</a:t>
            </a:r>
            <a:r>
              <a:rPr lang="en-US" dirty="0" smtClean="0"/>
              <a:t>, Stephen McDonnell, Robert M. </a:t>
            </a:r>
            <a:r>
              <a:rPr lang="en-US" dirty="0" smtClean="0"/>
              <a:t>Wallace*</a:t>
            </a:r>
            <a:endParaRPr lang="en-US" dirty="0"/>
          </a:p>
        </p:txBody>
      </p:sp>
      <p:sp>
        <p:nvSpPr>
          <p:cNvPr id="58" name="TextBox 57"/>
          <p:cNvSpPr txBox="1"/>
          <p:nvPr/>
        </p:nvSpPr>
        <p:spPr>
          <a:xfrm>
            <a:off x="3715906" y="470347"/>
            <a:ext cx="184666" cy="1415772"/>
          </a:xfrm>
          <a:prstGeom prst="rect">
            <a:avLst/>
          </a:prstGeom>
          <a:noFill/>
        </p:spPr>
        <p:txBody>
          <a:bodyPr wrap="none" rtlCol="0">
            <a:spAutoFit/>
          </a:bodyPr>
          <a:lstStyle/>
          <a:p>
            <a:endParaRPr lang="en-US" dirty="0"/>
          </a:p>
        </p:txBody>
      </p:sp>
      <p:pic>
        <p:nvPicPr>
          <p:cNvPr id="62" name="Picture 61"/>
          <p:cNvPicPr>
            <a:picLocks noChangeAspect="1"/>
          </p:cNvPicPr>
          <p:nvPr/>
        </p:nvPicPr>
        <p:blipFill>
          <a:blip r:embed="rId10"/>
          <a:stretch>
            <a:fillRect/>
          </a:stretch>
        </p:blipFill>
        <p:spPr>
          <a:xfrm>
            <a:off x="1981284" y="24177493"/>
            <a:ext cx="7906669" cy="5179555"/>
          </a:xfrm>
          <a:prstGeom prst="rect">
            <a:avLst/>
          </a:prstGeom>
        </p:spPr>
      </p:pic>
      <p:pic>
        <p:nvPicPr>
          <p:cNvPr id="63" name="Picture 62"/>
          <p:cNvPicPr>
            <a:picLocks noChangeAspect="1"/>
          </p:cNvPicPr>
          <p:nvPr/>
        </p:nvPicPr>
        <p:blipFill>
          <a:blip r:embed="rId11"/>
          <a:stretch>
            <a:fillRect/>
          </a:stretch>
        </p:blipFill>
        <p:spPr>
          <a:xfrm>
            <a:off x="12083442" y="5845649"/>
            <a:ext cx="9003216" cy="6224162"/>
          </a:xfrm>
          <a:prstGeom prst="rect">
            <a:avLst/>
          </a:prstGeom>
        </p:spPr>
      </p:pic>
      <p:pic>
        <p:nvPicPr>
          <p:cNvPr id="80" name="Picture 79"/>
          <p:cNvPicPr>
            <a:picLocks noChangeAspect="1"/>
          </p:cNvPicPr>
          <p:nvPr/>
        </p:nvPicPr>
        <p:blipFill>
          <a:blip r:embed="rId12"/>
          <a:stretch>
            <a:fillRect/>
          </a:stretch>
        </p:blipFill>
        <p:spPr>
          <a:xfrm>
            <a:off x="22418561" y="13488180"/>
            <a:ext cx="4451744" cy="4131619"/>
          </a:xfrm>
          <a:prstGeom prst="rect">
            <a:avLst/>
          </a:prstGeom>
        </p:spPr>
      </p:pic>
      <p:sp>
        <p:nvSpPr>
          <p:cNvPr id="89" name="Picture Placeholder 88"/>
          <p:cNvSpPr>
            <a:spLocks noGrp="1"/>
          </p:cNvSpPr>
          <p:nvPr>
            <p:ph type="pic" sz="quarter" idx="134"/>
          </p:nvPr>
        </p:nvSpPr>
        <p:spPr/>
      </p:sp>
      <p:sp>
        <p:nvSpPr>
          <p:cNvPr id="90" name="Picture Placeholder 89"/>
          <p:cNvSpPr>
            <a:spLocks noGrp="1"/>
          </p:cNvSpPr>
          <p:nvPr>
            <p:ph type="pic" sz="quarter" idx="135"/>
          </p:nvPr>
        </p:nvSpPr>
        <p:spPr/>
      </p:sp>
      <p:sp>
        <p:nvSpPr>
          <p:cNvPr id="91" name="Picture Placeholder 90"/>
          <p:cNvSpPr>
            <a:spLocks noGrp="1"/>
          </p:cNvSpPr>
          <p:nvPr>
            <p:ph type="pic" sz="quarter" idx="132"/>
          </p:nvPr>
        </p:nvSpPr>
        <p:spPr/>
      </p:sp>
      <p:sp>
        <p:nvSpPr>
          <p:cNvPr id="92" name="Picture Placeholder 91"/>
          <p:cNvSpPr>
            <a:spLocks noGrp="1"/>
          </p:cNvSpPr>
          <p:nvPr>
            <p:ph type="pic" sz="quarter" idx="133"/>
          </p:nvPr>
        </p:nvSpPr>
        <p:spPr/>
      </p:sp>
      <p:pic>
        <p:nvPicPr>
          <p:cNvPr id="6" name="Picture 5"/>
          <p:cNvPicPr>
            <a:picLocks noChangeAspect="1"/>
          </p:cNvPicPr>
          <p:nvPr/>
        </p:nvPicPr>
        <p:blipFill>
          <a:blip r:embed="rId13"/>
          <a:stretch>
            <a:fillRect/>
          </a:stretch>
        </p:blipFill>
        <p:spPr>
          <a:xfrm>
            <a:off x="22453975" y="7954554"/>
            <a:ext cx="4603604" cy="4003868"/>
          </a:xfrm>
          <a:prstGeom prst="rect">
            <a:avLst/>
          </a:prstGeom>
        </p:spPr>
      </p:pic>
      <p:pic>
        <p:nvPicPr>
          <p:cNvPr id="7" name="Picture 6"/>
          <p:cNvPicPr>
            <a:picLocks noChangeAspect="1"/>
          </p:cNvPicPr>
          <p:nvPr/>
        </p:nvPicPr>
        <p:blipFill>
          <a:blip r:embed="rId14"/>
          <a:stretch>
            <a:fillRect/>
          </a:stretch>
        </p:blipFill>
        <p:spPr>
          <a:xfrm>
            <a:off x="27181946" y="7536650"/>
            <a:ext cx="5126853" cy="4876763"/>
          </a:xfrm>
          <a:prstGeom prst="rect">
            <a:avLst/>
          </a:prstGeom>
        </p:spPr>
      </p:pic>
      <p:pic>
        <p:nvPicPr>
          <p:cNvPr id="19" name="Picture 18"/>
          <p:cNvPicPr>
            <a:picLocks noChangeAspect="1"/>
          </p:cNvPicPr>
          <p:nvPr/>
        </p:nvPicPr>
        <p:blipFill>
          <a:blip r:embed="rId15"/>
          <a:stretch>
            <a:fillRect/>
          </a:stretch>
        </p:blipFill>
        <p:spPr>
          <a:xfrm>
            <a:off x="22317610" y="19767615"/>
            <a:ext cx="5394687" cy="4011057"/>
          </a:xfrm>
          <a:prstGeom prst="rect">
            <a:avLst/>
          </a:prstGeom>
        </p:spPr>
      </p:pic>
      <p:pic>
        <p:nvPicPr>
          <p:cNvPr id="21" name="Picture 20"/>
          <p:cNvPicPr>
            <a:picLocks noChangeAspect="1"/>
          </p:cNvPicPr>
          <p:nvPr/>
        </p:nvPicPr>
        <p:blipFill>
          <a:blip r:embed="rId16"/>
          <a:stretch>
            <a:fillRect/>
          </a:stretch>
        </p:blipFill>
        <p:spPr>
          <a:xfrm>
            <a:off x="27043728" y="19767615"/>
            <a:ext cx="5173700" cy="3958881"/>
          </a:xfrm>
          <a:prstGeom prst="rect">
            <a:avLst/>
          </a:prstGeom>
        </p:spPr>
      </p:pic>
      <p:pic>
        <p:nvPicPr>
          <p:cNvPr id="31" name="Picture 30"/>
          <p:cNvPicPr>
            <a:picLocks noChangeAspect="1"/>
          </p:cNvPicPr>
          <p:nvPr/>
        </p:nvPicPr>
        <p:blipFill>
          <a:blip r:embed="rId17"/>
          <a:stretch>
            <a:fillRect/>
          </a:stretch>
        </p:blipFill>
        <p:spPr>
          <a:xfrm>
            <a:off x="22396821" y="24949223"/>
            <a:ext cx="5111208" cy="4062376"/>
          </a:xfrm>
          <a:prstGeom prst="rect">
            <a:avLst/>
          </a:prstGeom>
        </p:spPr>
      </p:pic>
      <p:pic>
        <p:nvPicPr>
          <p:cNvPr id="32" name="Picture 31"/>
          <p:cNvPicPr>
            <a:picLocks noChangeAspect="1"/>
          </p:cNvPicPr>
          <p:nvPr/>
        </p:nvPicPr>
        <p:blipFill>
          <a:blip r:embed="rId18"/>
          <a:stretch>
            <a:fillRect/>
          </a:stretch>
        </p:blipFill>
        <p:spPr>
          <a:xfrm>
            <a:off x="27181945" y="25058782"/>
            <a:ext cx="4683133" cy="3873268"/>
          </a:xfrm>
          <a:prstGeom prst="rect">
            <a:avLst/>
          </a:prstGeom>
        </p:spPr>
      </p:pic>
      <p:graphicFrame>
        <p:nvGraphicFramePr>
          <p:cNvPr id="33" name="Diagram 32"/>
          <p:cNvGraphicFramePr/>
          <p:nvPr>
            <p:extLst>
              <p:ext uri="{D42A27DB-BD31-4B8C-83A1-F6EECF244321}">
                <p14:modId xmlns:p14="http://schemas.microsoft.com/office/powerpoint/2010/main" val="281530340"/>
              </p:ext>
            </p:extLst>
          </p:nvPr>
        </p:nvGraphicFramePr>
        <p:xfrm>
          <a:off x="11881964" y="16238583"/>
          <a:ext cx="9896103" cy="10544127"/>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pic>
        <p:nvPicPr>
          <p:cNvPr id="34" name="Picture 33"/>
          <p:cNvPicPr>
            <a:picLocks noChangeAspect="1"/>
          </p:cNvPicPr>
          <p:nvPr/>
        </p:nvPicPr>
        <p:blipFill>
          <a:blip r:embed="rId24"/>
          <a:stretch>
            <a:fillRect/>
          </a:stretch>
        </p:blipFill>
        <p:spPr>
          <a:xfrm>
            <a:off x="26832492" y="13438199"/>
            <a:ext cx="5451527" cy="4250636"/>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PosterPresentations.com-36x48-Template-V2b">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lassic 3 Columns">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lassic - Wide Center">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Right Highlight">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PosterPresentations.com-36x48-Template-V2b</Template>
  <TotalTime>3661</TotalTime>
  <Words>896</Words>
  <Application>Microsoft Office PowerPoint</Application>
  <PresentationFormat>Custom</PresentationFormat>
  <Paragraphs>71</Paragraphs>
  <Slides>1</Slides>
  <Notes>1</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vt:i4>
      </vt:variant>
    </vt:vector>
  </HeadingPairs>
  <TitlesOfParts>
    <vt:vector size="11" baseType="lpstr">
      <vt:lpstr>宋体</vt:lpstr>
      <vt:lpstr>宋体</vt:lpstr>
      <vt:lpstr>Arial</vt:lpstr>
      <vt:lpstr>Calibri</vt:lpstr>
      <vt:lpstr>Times New Roman</vt:lpstr>
      <vt:lpstr>Trebuchet MS</vt:lpstr>
      <vt:lpstr>PosterPresentations.com-36x48-Template-V2b</vt:lpstr>
      <vt:lpstr>1_Classic 3 Columns</vt:lpstr>
      <vt:lpstr>Classic - Wide Center</vt:lpstr>
      <vt:lpstr>Right Highlight</vt:lpstr>
      <vt:lpstr>Fabrication and Characterization of CVD Graphene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PosterPresentations.com - 510.649.3001</dc:creator>
  <dc:description>This template is the property of PosterPresentations.com. Call us if you need help with this poster template._x000d_
1-866-649-3004           _x000d_
 (c)PosterPresentations.com</dc:description>
  <cp:lastModifiedBy>Zeyan Xu</cp:lastModifiedBy>
  <cp:revision>80</cp:revision>
  <dcterms:created xsi:type="dcterms:W3CDTF">2011-04-21T17:08:10Z</dcterms:created>
  <dcterms:modified xsi:type="dcterms:W3CDTF">2015-04-07T14:41:52Z</dcterms:modified>
</cp:coreProperties>
</file>